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82" r:id="rId5"/>
    <p:sldId id="292" r:id="rId6"/>
    <p:sldId id="283" r:id="rId7"/>
    <p:sldId id="297" r:id="rId8"/>
    <p:sldId id="298" r:id="rId9"/>
    <p:sldId id="284" r:id="rId10"/>
    <p:sldId id="299" r:id="rId11"/>
    <p:sldId id="300" r:id="rId12"/>
    <p:sldId id="285" r:id="rId13"/>
    <p:sldId id="296" r:id="rId14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828"/>
    <a:srgbClr val="ADA5FC"/>
    <a:srgbClr val="C8C2FD"/>
    <a:srgbClr val="E7E5FF"/>
    <a:srgbClr val="C67CA8"/>
    <a:srgbClr val="976797"/>
    <a:srgbClr val="B8468F"/>
    <a:srgbClr val="D3ABBF"/>
    <a:srgbClr val="C8B6C4"/>
    <a:srgbClr val="0F0F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EC20E35-A176-4012-BC5E-935CFFF8708E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574" autoAdjust="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364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noProof="1">
              <a:latin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89B8DF8-95F2-4435-8A84-7966A31974EC}" type="datetime1">
              <a:rPr lang="ko-KR" altLang="en-US" noProof="1" smtClean="0">
                <a:latin typeface="맑은 고딕" panose="020B0503020000020004" pitchFamily="50" charset="-127"/>
              </a:rPr>
              <a:t>2024-01-31</a:t>
            </a:fld>
            <a:endParaRPr lang="ko-KR" altLang="en-US" noProof="1">
              <a:latin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noProof="1">
              <a:latin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n-US" altLang="ko-KR" noProof="1" smtClean="0">
                <a:latin typeface="맑은 고딕" panose="020B0503020000020004" pitchFamily="50" charset="-127"/>
              </a:rPr>
              <a:t>‹#›</a:t>
            </a:fld>
            <a:endParaRPr lang="ko-KR" altLang="en-US" noProof="1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</a:defRPr>
            </a:lvl1pPr>
          </a:lstStyle>
          <a:p>
            <a:endParaRPr lang="ko-KR" altLang="en-US" noProof="1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</a:defRPr>
            </a:lvl1pPr>
          </a:lstStyle>
          <a:p>
            <a:fld id="{3B0823D8-9D10-4481-8CFB-62F39AC651B3}" type="datetime1">
              <a:rPr lang="ko-KR" altLang="en-US" noProof="1" smtClean="0"/>
              <a:t>2024-01-31</a:t>
            </a:fld>
            <a:endParaRPr lang="ko-KR" altLang="en-US" noProof="1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1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  <a:endParaRPr lang="ko-KR" altLang="en-US" noProof="1"/>
          </a:p>
          <a:p>
            <a:pPr lvl="1" rtl="0"/>
            <a:r>
              <a:rPr lang="ko-KR" altLang="en-US" noProof="1"/>
              <a:t>둘째 수준</a:t>
            </a:r>
          </a:p>
          <a:p>
            <a:pPr lvl="2" rtl="0"/>
            <a:r>
              <a:rPr lang="ko-KR" altLang="en-US" noProof="1"/>
              <a:t>셋째 수준</a:t>
            </a:r>
          </a:p>
          <a:p>
            <a:pPr lvl="3" rtl="0"/>
            <a:r>
              <a:rPr lang="ko-KR" altLang="en-US" noProof="1"/>
              <a:t>넷째 수준</a:t>
            </a:r>
          </a:p>
          <a:p>
            <a:pPr lvl="4" rtl="0"/>
            <a:r>
              <a:rPr lang="ko-KR" altLang="en-US" noProof="1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</a:defRPr>
            </a:lvl1pPr>
          </a:lstStyle>
          <a:p>
            <a:endParaRPr lang="ko-KR" altLang="en-US" noProof="1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</a:defRPr>
            </a:lvl1pPr>
          </a:lstStyle>
          <a:p>
            <a:fld id="{8530193B-564F-4854-8A52-728F3FB19C85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altLang="ko-KR" noProof="1" smtClean="0"/>
              <a:pPr/>
              <a:t>1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24884305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altLang="ko-KR" noProof="1" dirty="0" smtClean="0"/>
              <a:pPr/>
              <a:t>10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805990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altLang="ko-KR" noProof="1" dirty="0" smtClean="0"/>
              <a:pPr/>
              <a:t>2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65886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altLang="ko-KR" noProof="1" dirty="0" smtClean="0"/>
              <a:pPr/>
              <a:t>3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1033864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altLang="ko-KR" noProof="1" dirty="0" smtClean="0"/>
              <a:pPr/>
              <a:t>4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405937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altLang="ko-KR" noProof="1" dirty="0" smtClean="0"/>
              <a:pPr/>
              <a:t>5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995660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altLang="ko-KR" noProof="1" dirty="0" smtClean="0"/>
              <a:pPr/>
              <a:t>6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297932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altLang="ko-KR" noProof="1" dirty="0" smtClean="0"/>
              <a:pPr/>
              <a:t>7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2753664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altLang="ko-KR" noProof="1" dirty="0" smtClean="0"/>
              <a:pPr/>
              <a:t>8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1943383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altLang="ko-KR" noProof="1" dirty="0" smtClean="0"/>
              <a:pPr/>
              <a:t>9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2816201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가 있는 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>
            <a:extLst>
              <a:ext uri="{FF2B5EF4-FFF2-40B4-BE49-F238E27FC236}">
                <a16:creationId xmlns:a16="http://schemas.microsoft.com/office/drawing/2014/main" id="{901FAF19-EC05-4368-9C23-D1307429BBA4}"/>
              </a:ext>
            </a:extLst>
          </p:cNvPr>
          <p:cNvSpPr/>
          <p:nvPr userDrawn="1"/>
        </p:nvSpPr>
        <p:spPr>
          <a:xfrm>
            <a:off x="8266176" y="4754879"/>
            <a:ext cx="2450592" cy="1664327"/>
          </a:xfrm>
          <a:prstGeom prst="ellipse">
            <a:avLst/>
          </a:prstGeom>
          <a:noFill/>
          <a:ln>
            <a:noFill/>
          </a:ln>
        </p:spPr>
        <p:txBody>
          <a:bodyPr vert="horz" lIns="72000" tIns="180000" rIns="180000" bIns="0" rtlCol="0" anchor="t">
            <a:noAutofit/>
          </a:bodyPr>
          <a:lstStyle/>
          <a:p>
            <a:pPr algn="r" rtl="0">
              <a:lnSpc>
                <a:spcPts val="4700"/>
              </a:lnSpc>
              <a:spcBef>
                <a:spcPct val="0"/>
              </a:spcBef>
            </a:pPr>
            <a:endParaRPr lang="ko-KR" altLang="en-US" sz="4500" noProof="1">
              <a:solidFill>
                <a:schemeClr val="bg1"/>
              </a:solidFill>
              <a:latin typeface="맑은 고딕" panose="020B0503020000020004" pitchFamily="50" charset="-127"/>
              <a:ea typeface="+mj-ea"/>
              <a:cs typeface="+mj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296D70-8C54-475E-8440-66769A72C583}"/>
              </a:ext>
            </a:extLst>
          </p:cNvPr>
          <p:cNvSpPr/>
          <p:nvPr userDrawn="1"/>
        </p:nvSpPr>
        <p:spPr>
          <a:xfrm>
            <a:off x="11832336" y="1097280"/>
            <a:ext cx="144000" cy="5321927"/>
          </a:xfrm>
          <a:prstGeom prst="rect">
            <a:avLst/>
          </a:prstGeom>
          <a:noFill/>
          <a:ln>
            <a:noFill/>
          </a:ln>
        </p:spPr>
        <p:txBody>
          <a:bodyPr vert="horz" lIns="72000" tIns="180000" rIns="180000" bIns="0" rtlCol="0" anchor="t">
            <a:noAutofit/>
          </a:bodyPr>
          <a:lstStyle/>
          <a:p>
            <a:pPr algn="r" rtl="0">
              <a:lnSpc>
                <a:spcPts val="4700"/>
              </a:lnSpc>
              <a:spcBef>
                <a:spcPct val="0"/>
              </a:spcBef>
            </a:pPr>
            <a:endParaRPr lang="ko-KR" altLang="en-US" sz="4500" noProof="1">
              <a:solidFill>
                <a:schemeClr val="bg1"/>
              </a:solidFill>
              <a:latin typeface="맑은 고딕" panose="020B0503020000020004" pitchFamily="50" charset="-127"/>
              <a:ea typeface="+mj-ea"/>
              <a:cs typeface="+mj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BE77267-9F51-4226-989C-ED57465596ED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1000">
                <a:schemeClr val="tx1">
                  <a:lumMod val="75000"/>
                  <a:lumOff val="2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1">
              <a:latin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A2CC678-341F-44F8-AE2E-A6C84D75C56A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1">
              <a:latin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7A001A-FE8B-41CE-AC81-69D4A2339087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1">
              <a:latin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1416AC-94BD-4442-B771-E1ACAA70367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1">
              <a:latin typeface="맑은 고딕" panose="020B0503020000020004" pitchFamily="50" charset="-127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BDB31DC4-A207-4A23-8E7A-40D0ECD04F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1">
              <a:latin typeface="맑은 고딕" panose="020B0503020000020004" pitchFamily="50" charset="-127"/>
            </a:endParaRPr>
          </a:p>
        </p:txBody>
      </p:sp>
      <p:sp>
        <p:nvSpPr>
          <p:cNvPr id="9" name="그림 개체 틀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570000"/>
          </a:xfrm>
          <a:solidFill>
            <a:schemeClr val="tx1"/>
          </a:solidFill>
        </p:spPr>
        <p:txBody>
          <a:bodyPr lIns="0" rIns="1764000" rtlCol="0" anchor="ctr"/>
          <a:lstStyle>
            <a:lvl1pPr marL="0" indent="0" algn="r">
              <a:buNone/>
              <a:defRPr sz="1200" i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1"/>
              <a:t>사진 삽입 또는 끌어서 놓기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359999"/>
            <a:ext cx="4416588" cy="5321927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rtlCol="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1"/>
              <a:t>클릭하여 프레젠테이션 제목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5681926"/>
            <a:ext cx="4416587" cy="816075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 rtlCol="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1" smtClean="0"/>
              <a:t>클릭하여 마스터 부제목 스타일 편집</a:t>
            </a:r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ko-KR" altLang="en-US" noProof="1"/>
              <a:t>바닥글 추가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56F629-658F-4B7E-A1D1-2522EA76B0D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35380A33-49FB-43FC-B60E-34A2E5556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1" smtClean="0"/>
              <a:t>마스터 제목 스타일 편집</a:t>
            </a:r>
            <a:endParaRPr lang="ko-KR" altLang="en-US" noProof="1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0F16635-76F3-45F7-9385-A99504D2B901}"/>
              </a:ext>
            </a:extLst>
          </p:cNvPr>
          <p:cNvSpPr>
            <a:spLocks noGrp="1"/>
          </p:cNvSpPr>
          <p:nvPr>
            <p:ph idx="34" hasCustomPrompt="1"/>
          </p:nvPr>
        </p:nvSpPr>
        <p:spPr>
          <a:xfrm>
            <a:off x="431999" y="1008000"/>
            <a:ext cx="11339999" cy="4881523"/>
          </a:xfrm>
        </p:spPr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</a:p>
          <a:p>
            <a:pPr lvl="1" rtl="0"/>
            <a:r>
              <a:rPr lang="ko-KR" altLang="en-US" noProof="1"/>
              <a:t>둘째 수준</a:t>
            </a:r>
          </a:p>
          <a:p>
            <a:pPr lvl="2" rtl="0"/>
            <a:r>
              <a:rPr lang="ko-KR" altLang="en-US" noProof="1"/>
              <a:t>셋째 수준</a:t>
            </a:r>
          </a:p>
          <a:p>
            <a:pPr lvl="3" rtl="0"/>
            <a:r>
              <a:rPr lang="ko-KR" altLang="en-US" noProof="1"/>
              <a:t>넷째 수준</a:t>
            </a:r>
          </a:p>
          <a:p>
            <a:pPr lvl="4" rtl="0"/>
            <a:r>
              <a:rPr lang="ko-KR" altLang="en-US" noProof="1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두 개의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ko-KR" altLang="en-US" noProof="1"/>
              <a:t>바닥글 추가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449EF3-C757-4F43-906C-DE0FF6262B2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216924A5-8BD5-4AC6-84B9-2F1A4AFCF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1" smtClean="0"/>
              <a:t>마스터 제목 스타일 편집</a:t>
            </a:r>
            <a:endParaRPr lang="ko-KR" altLang="en-US" noProof="1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70C8E421-28C0-4976-A17C-22789B6F3B1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199" y="1008000"/>
            <a:ext cx="5505225" cy="5168963"/>
          </a:xfrm>
        </p:spPr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</a:p>
          <a:p>
            <a:pPr lvl="1" rtl="0"/>
            <a:r>
              <a:rPr lang="ko-KR" altLang="en-US" noProof="1"/>
              <a:t>둘째 수준</a:t>
            </a:r>
          </a:p>
          <a:p>
            <a:pPr lvl="2" rtl="0"/>
            <a:r>
              <a:rPr lang="ko-KR" altLang="en-US" noProof="1"/>
              <a:t>셋째 수준</a:t>
            </a:r>
          </a:p>
          <a:p>
            <a:pPr lvl="3" rtl="0"/>
            <a:r>
              <a:rPr lang="ko-KR" altLang="en-US" noProof="1"/>
              <a:t>넷째 수준</a:t>
            </a:r>
          </a:p>
          <a:p>
            <a:pPr lvl="4" rtl="0"/>
            <a:r>
              <a:rPr lang="ko-KR" altLang="en-US" noProof="1"/>
              <a:t>다섯째 수준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7AFEAA85-DD59-4B9B-B080-3368277EF65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08000"/>
            <a:ext cx="5587800" cy="5168963"/>
          </a:xfrm>
        </p:spPr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</a:p>
          <a:p>
            <a:pPr lvl="1" rtl="0"/>
            <a:r>
              <a:rPr lang="ko-KR" altLang="en-US" noProof="1"/>
              <a:t>둘째 수준</a:t>
            </a:r>
          </a:p>
          <a:p>
            <a:pPr lvl="2" rtl="0"/>
            <a:r>
              <a:rPr lang="ko-KR" altLang="en-US" noProof="1"/>
              <a:t>셋째 수준</a:t>
            </a:r>
          </a:p>
          <a:p>
            <a:pPr lvl="3" rtl="0"/>
            <a:r>
              <a:rPr lang="ko-KR" altLang="en-US" noProof="1"/>
              <a:t>넷째 수준</a:t>
            </a:r>
          </a:p>
          <a:p>
            <a:pPr lvl="4" rtl="0"/>
            <a:r>
              <a:rPr lang="ko-KR" altLang="en-US" noProof="1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ko-KR" altLang="en-US" noProof="1"/>
              <a:t>바닥글 추가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449EF3-C757-4F43-906C-DE0FF6262B2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id="{216924A5-8BD5-4AC6-84B9-2F1A4AFCF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1" smtClean="0"/>
              <a:t>마스터 제목 스타일 편집</a:t>
            </a:r>
            <a:endParaRPr lang="ko-KR" altLang="en-US" noProof="1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1EAE3C73-B1A9-4A3B-8DD2-5A349207900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008000"/>
            <a:ext cx="5599800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</a:p>
        </p:txBody>
      </p:sp>
      <p:sp>
        <p:nvSpPr>
          <p:cNvPr id="13" name="내용 개체 틀 5">
            <a:extLst>
              <a:ext uri="{FF2B5EF4-FFF2-40B4-BE49-F238E27FC236}">
                <a16:creationId xmlns:a16="http://schemas.microsoft.com/office/drawing/2014/main" id="{53A52FEF-F917-4982-9855-43A0DF5DA66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1975912"/>
            <a:ext cx="5599800" cy="4213751"/>
          </a:xfrm>
        </p:spPr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</a:p>
          <a:p>
            <a:pPr lvl="1" rtl="0"/>
            <a:r>
              <a:rPr lang="ko-KR" altLang="en-US" noProof="1"/>
              <a:t>둘째 수준</a:t>
            </a:r>
          </a:p>
          <a:p>
            <a:pPr lvl="2" rtl="0"/>
            <a:r>
              <a:rPr lang="ko-KR" altLang="en-US" noProof="1"/>
              <a:t>셋째 수준</a:t>
            </a:r>
          </a:p>
          <a:p>
            <a:pPr lvl="3" rtl="0"/>
            <a:r>
              <a:rPr lang="ko-KR" altLang="en-US" noProof="1"/>
              <a:t>넷째 수준</a:t>
            </a:r>
          </a:p>
          <a:p>
            <a:pPr lvl="4" rtl="0"/>
            <a:r>
              <a:rPr lang="ko-KR" altLang="en-US" noProof="1"/>
              <a:t>다섯째 수준</a:t>
            </a:r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DC1CA8AB-B7BE-4C9F-9A0A-C849A35AA64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08000"/>
            <a:ext cx="5565575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</a:p>
        </p:txBody>
      </p:sp>
      <p:sp>
        <p:nvSpPr>
          <p:cNvPr id="15" name="내용 개체 틀 3">
            <a:extLst>
              <a:ext uri="{FF2B5EF4-FFF2-40B4-BE49-F238E27FC236}">
                <a16:creationId xmlns:a16="http://schemas.microsoft.com/office/drawing/2014/main" id="{7B0DF164-9487-4D3F-BA7D-E273D7F5A2F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975912"/>
            <a:ext cx="5565575" cy="4213751"/>
          </a:xfrm>
        </p:spPr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</a:p>
          <a:p>
            <a:pPr lvl="1" rtl="0"/>
            <a:r>
              <a:rPr lang="ko-KR" altLang="en-US" noProof="1"/>
              <a:t>둘째 수준</a:t>
            </a:r>
          </a:p>
          <a:p>
            <a:pPr lvl="2" rtl="0"/>
            <a:r>
              <a:rPr lang="ko-KR" altLang="en-US" noProof="1"/>
              <a:t>셋째 수준</a:t>
            </a:r>
          </a:p>
          <a:p>
            <a:pPr lvl="3" rtl="0"/>
            <a:r>
              <a:rPr lang="ko-KR" altLang="en-US" noProof="1"/>
              <a:t>넷째 수준</a:t>
            </a:r>
          </a:p>
          <a:p>
            <a:pPr lvl="4" rtl="0"/>
            <a:r>
              <a:rPr lang="ko-KR" altLang="en-US" noProof="1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3079216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부제목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1"/>
              <a:t>부제목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</a:p>
          <a:p>
            <a:pPr lvl="1" rtl="0"/>
            <a:r>
              <a:rPr lang="ko-KR" altLang="en-US" noProof="1"/>
              <a:t>둘째 수준</a:t>
            </a:r>
          </a:p>
          <a:p>
            <a:pPr lvl="2" rtl="0"/>
            <a:r>
              <a:rPr lang="ko-KR" altLang="en-US" noProof="1"/>
              <a:t>셋째 수준</a:t>
            </a:r>
          </a:p>
          <a:p>
            <a:pPr lvl="3" rtl="0"/>
            <a:r>
              <a:rPr lang="ko-KR" altLang="en-US" noProof="1"/>
              <a:t>넷째 수준</a:t>
            </a:r>
          </a:p>
          <a:p>
            <a:pPr lvl="4" rtl="0"/>
            <a:r>
              <a:rPr lang="ko-KR" altLang="en-US" noProof="1"/>
              <a:t>다섯째 수준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ko-KR" altLang="en-US" noProof="1"/>
              <a:t>바닥글 추가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684F2FFD-7164-411A-96A5-A5211A6CA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1" smtClean="0"/>
              <a:t>마스터 제목 스타일 편집</a:t>
            </a:r>
            <a:endParaRPr lang="ko-KR" altLang="en-US" noProof="1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34E38C26-A932-4007-84B1-21C1D9744A76}"/>
              </a:ext>
            </a:extLst>
          </p:cNvPr>
          <p:cNvSpPr>
            <a:spLocks noGrp="1"/>
          </p:cNvSpPr>
          <p:nvPr>
            <p:ph idx="33" hasCustomPrompt="1"/>
          </p:nvPr>
        </p:nvSpPr>
        <p:spPr>
          <a:xfrm>
            <a:off x="430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</a:p>
          <a:p>
            <a:pPr lvl="1" rtl="0"/>
            <a:r>
              <a:rPr lang="ko-KR" altLang="en-US" noProof="1"/>
              <a:t>둘째 수준</a:t>
            </a:r>
          </a:p>
          <a:p>
            <a:pPr lvl="2" rtl="0"/>
            <a:r>
              <a:rPr lang="ko-KR" altLang="en-US" noProof="1"/>
              <a:t>셋째 수준</a:t>
            </a:r>
          </a:p>
          <a:p>
            <a:pPr lvl="3" rtl="0"/>
            <a:r>
              <a:rPr lang="ko-KR" altLang="en-US" noProof="1"/>
              <a:t>넷째 수준</a:t>
            </a:r>
          </a:p>
          <a:p>
            <a:pPr lvl="4" rtl="0"/>
            <a:r>
              <a:rPr lang="ko-KR" altLang="en-US" noProof="1"/>
              <a:t>다섯째 수준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FA87EF18-D404-4A92-BE37-7AC9B7223D51}"/>
              </a:ext>
            </a:extLst>
          </p:cNvPr>
          <p:cNvSpPr>
            <a:spLocks noGrp="1"/>
          </p:cNvSpPr>
          <p:nvPr>
            <p:ph idx="34" hasCustomPrompt="1"/>
          </p:nvPr>
        </p:nvSpPr>
        <p:spPr>
          <a:xfrm>
            <a:off x="817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</a:p>
          <a:p>
            <a:pPr lvl="1" rtl="0"/>
            <a:r>
              <a:rPr lang="ko-KR" altLang="en-US" noProof="1"/>
              <a:t>둘째 수준</a:t>
            </a:r>
          </a:p>
          <a:p>
            <a:pPr lvl="2" rtl="0"/>
            <a:r>
              <a:rPr lang="ko-KR" altLang="en-US" noProof="1"/>
              <a:t>셋째 수준</a:t>
            </a:r>
          </a:p>
          <a:p>
            <a:pPr lvl="3" rtl="0"/>
            <a:r>
              <a:rPr lang="ko-KR" altLang="en-US" noProof="1"/>
              <a:t>넷째 수준</a:t>
            </a:r>
          </a:p>
          <a:p>
            <a:pPr lvl="4" rtl="0"/>
            <a:r>
              <a:rPr lang="ko-KR" altLang="en-US" noProof="1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1"/>
              <a:t>부제목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</a:p>
          <a:p>
            <a:pPr lvl="1" rtl="0"/>
            <a:r>
              <a:rPr lang="ko-KR" altLang="en-US" noProof="1"/>
              <a:t>둘째 수준</a:t>
            </a:r>
          </a:p>
          <a:p>
            <a:pPr lvl="2" rtl="0"/>
            <a:r>
              <a:rPr lang="ko-KR" altLang="en-US" noProof="1"/>
              <a:t>셋째 수준</a:t>
            </a:r>
          </a:p>
          <a:p>
            <a:pPr lvl="3" rtl="0"/>
            <a:r>
              <a:rPr lang="ko-KR" altLang="en-US" noProof="1"/>
              <a:t>넷째 수준</a:t>
            </a:r>
          </a:p>
          <a:p>
            <a:pPr lvl="4" rtl="0"/>
            <a:r>
              <a:rPr lang="ko-KR" altLang="en-US" noProof="1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</a:p>
          <a:p>
            <a:pPr lvl="1" rtl="0"/>
            <a:r>
              <a:rPr lang="ko-KR" altLang="en-US" noProof="1"/>
              <a:t>둘째 수준</a:t>
            </a:r>
          </a:p>
          <a:p>
            <a:pPr lvl="2" rtl="0"/>
            <a:r>
              <a:rPr lang="ko-KR" altLang="en-US" noProof="1"/>
              <a:t>셋째 수준</a:t>
            </a:r>
          </a:p>
          <a:p>
            <a:pPr lvl="3" rtl="0"/>
            <a:r>
              <a:rPr lang="ko-KR" altLang="en-US" noProof="1"/>
              <a:t>넷째 수준</a:t>
            </a:r>
          </a:p>
          <a:p>
            <a:pPr lvl="4" rtl="0"/>
            <a:r>
              <a:rPr lang="ko-KR" altLang="en-US" noProof="1"/>
              <a:t>다섯째 수준</a:t>
            </a: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</a:p>
          <a:p>
            <a:pPr lvl="1" rtl="0"/>
            <a:r>
              <a:rPr lang="ko-KR" altLang="en-US" noProof="1"/>
              <a:t>둘째 수준</a:t>
            </a:r>
          </a:p>
          <a:p>
            <a:pPr lvl="2" rtl="0"/>
            <a:r>
              <a:rPr lang="ko-KR" altLang="en-US" noProof="1"/>
              <a:t>셋째 수준</a:t>
            </a:r>
          </a:p>
          <a:p>
            <a:pPr lvl="3" rtl="0"/>
            <a:r>
              <a:rPr lang="ko-KR" altLang="en-US" noProof="1"/>
              <a:t>넷째 수준</a:t>
            </a:r>
          </a:p>
          <a:p>
            <a:pPr lvl="4" rtl="0"/>
            <a:r>
              <a:rPr lang="ko-KR" altLang="en-US" noProof="1"/>
              <a:t>다섯째 수준</a:t>
            </a:r>
          </a:p>
        </p:txBody>
      </p:sp>
      <p:sp>
        <p:nvSpPr>
          <p:cNvPr id="15" name="텍스트 개체 틀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</a:p>
          <a:p>
            <a:pPr lvl="1" rtl="0"/>
            <a:r>
              <a:rPr lang="ko-KR" altLang="en-US" noProof="1"/>
              <a:t>둘째 수준</a:t>
            </a:r>
          </a:p>
          <a:p>
            <a:pPr lvl="2" rtl="0"/>
            <a:r>
              <a:rPr lang="ko-KR" altLang="en-US" noProof="1"/>
              <a:t>셋째 수준</a:t>
            </a:r>
          </a:p>
          <a:p>
            <a:pPr lvl="3" rtl="0"/>
            <a:r>
              <a:rPr lang="ko-KR" altLang="en-US" noProof="1"/>
              <a:t>넷째 수준</a:t>
            </a:r>
          </a:p>
          <a:p>
            <a:pPr lvl="4" rtl="0"/>
            <a:r>
              <a:rPr lang="ko-KR" altLang="en-US" noProof="1"/>
              <a:t>다섯째 수준</a:t>
            </a:r>
          </a:p>
        </p:txBody>
      </p:sp>
      <p:sp>
        <p:nvSpPr>
          <p:cNvPr id="17" name="텍스트 개체 틀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</a:p>
          <a:p>
            <a:pPr lvl="1" rtl="0"/>
            <a:r>
              <a:rPr lang="ko-KR" altLang="en-US" noProof="1"/>
              <a:t>둘째 수준</a:t>
            </a:r>
          </a:p>
          <a:p>
            <a:pPr lvl="2" rtl="0"/>
            <a:r>
              <a:rPr lang="ko-KR" altLang="en-US" noProof="1"/>
              <a:t>셋째 수준</a:t>
            </a:r>
          </a:p>
          <a:p>
            <a:pPr lvl="3" rtl="0"/>
            <a:r>
              <a:rPr lang="ko-KR" altLang="en-US" noProof="1"/>
              <a:t>넷째 수준</a:t>
            </a:r>
          </a:p>
          <a:p>
            <a:pPr lvl="4" rtl="0"/>
            <a:r>
              <a:rPr lang="ko-KR" altLang="en-US" noProof="1"/>
              <a:t>다섯째 수준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ko-KR" altLang="en-US" noProof="1"/>
              <a:t>바닥글 추가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8B3FD9-234A-4B72-9A91-D7DD23D39CD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1FDBADDA-AF39-45A0-BBAB-A87608C0A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1" smtClean="0"/>
              <a:t>마스터 제목 스타일 편집</a:t>
            </a:r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BE77267-9F51-4226-989C-ED57465596ED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1000">
                <a:schemeClr val="tx1">
                  <a:lumMod val="75000"/>
                  <a:lumOff val="2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1">
              <a:latin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A2CC678-341F-44F8-AE2E-A6C84D75C56A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1">
              <a:latin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7A001A-FE8B-41CE-AC81-69D4A2339087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1">
              <a:latin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1416AC-94BD-4442-B771-E1ACAA70367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1">
              <a:latin typeface="맑은 고딕" panose="020B0503020000020004" pitchFamily="50" charset="-127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BDB31DC4-A207-4A23-8E7A-40D0ECD04F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1">
              <a:latin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359999"/>
            <a:ext cx="4416588" cy="5321927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rtlCol="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1"/>
              <a:t>클릭하여 프레젠테이션 제목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5681926"/>
            <a:ext cx="4416587" cy="816075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 rtlCol="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1" smtClean="0"/>
              <a:t>클릭하여 마스터 부제목 스타일 편집</a:t>
            </a:r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2624564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0" y="2438399"/>
            <a:ext cx="5385600" cy="3044399"/>
          </a:xfrm>
          <a:gradFill>
            <a:gsLst>
              <a:gs pos="83186">
                <a:schemeClr val="tx1"/>
              </a:gs>
              <a:gs pos="0">
                <a:schemeClr val="accent1">
                  <a:alpha val="50000"/>
                </a:schemeClr>
              </a:gs>
              <a:gs pos="46000">
                <a:schemeClr val="accent1">
                  <a:lumMod val="50000"/>
                  <a:alpha val="90000"/>
                </a:schemeClr>
              </a:gs>
            </a:gsLst>
            <a:lin ang="3600000" scaled="0"/>
          </a:gradFill>
        </p:spPr>
        <p:txBody>
          <a:bodyPr lIns="72000" tIns="180000" rIns="180000" bIns="0" rtlCol="0" anchor="t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1"/>
              <a:t>클릭하여 페이지 제목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48971" y="4479264"/>
            <a:ext cx="2851629" cy="749534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tIns="144000" rIns="180000" rtlCol="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1" smtClean="0"/>
              <a:t>클릭하여 마스터 부제목 스타일 편집</a:t>
            </a:r>
            <a:endParaRPr lang="ko-KR" altLang="en-US" noProof="1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ko-KR" altLang="en-US" noProof="1"/>
              <a:t>바닥글 추가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38758493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ko-KR" altLang="en-US" noProof="1"/>
              <a:t>바닥글 추가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F30A9B71-A789-4057-B729-15D78CF34E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601" y="3263898"/>
            <a:ext cx="4840085" cy="1626013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rtlCol="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1"/>
              <a:t>슬라이드 제목</a:t>
            </a:r>
          </a:p>
        </p:txBody>
      </p:sp>
      <p:sp>
        <p:nvSpPr>
          <p:cNvPr id="15" name="텍스트 개체 틀 3">
            <a:extLst>
              <a:ext uri="{FF2B5EF4-FFF2-40B4-BE49-F238E27FC236}">
                <a16:creationId xmlns:a16="http://schemas.microsoft.com/office/drawing/2014/main" id="{4EF269EA-6AE9-449D-BE5A-03758EA88DD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55601" y="4889910"/>
            <a:ext cx="4840085" cy="816077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vert="horz" lIns="0" tIns="144000" rIns="91440" bIns="0" rtlCol="0">
            <a:noAutofit/>
          </a:bodyPr>
          <a:lstStyle>
            <a:lvl1pPr marL="0" indent="0" algn="r">
              <a:buNone/>
              <a:defRPr lang="en-US" baseline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66700" lvl="0" indent="-266700" algn="r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A473F491-E8FD-4CBC-84E6-5139D5161A9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5998" y="651641"/>
            <a:ext cx="5472001" cy="5054346"/>
          </a:xfrm>
        </p:spPr>
        <p:txBody>
          <a:bodyPr rtlCol="0" anchor="b" anchorCtr="0"/>
          <a:lstStyle>
            <a:lvl1pPr>
              <a:defRPr sz="20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 sz="1800"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 sz="1400"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 sz="1400">
                <a:solidFill>
                  <a:schemeClr val="bg1">
                    <a:lumMod val="7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</a:p>
          <a:p>
            <a:pPr lvl="1" rtl="0"/>
            <a:r>
              <a:rPr lang="ko-KR" altLang="en-US" noProof="1"/>
              <a:t>둘째 수준</a:t>
            </a:r>
          </a:p>
          <a:p>
            <a:pPr lvl="2" rtl="0"/>
            <a:r>
              <a:rPr lang="ko-KR" altLang="en-US" noProof="1"/>
              <a:t>셋째 수준</a:t>
            </a:r>
          </a:p>
          <a:p>
            <a:pPr lvl="3" rtl="0"/>
            <a:r>
              <a:rPr lang="ko-KR" altLang="en-US" noProof="1"/>
              <a:t>넷째 수준</a:t>
            </a:r>
          </a:p>
          <a:p>
            <a:pPr lvl="4" rtl="0"/>
            <a:r>
              <a:rPr lang="ko-KR" altLang="en-US" noProof="1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678833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ko-KR" altLang="en-US" noProof="1"/>
              <a:t>바닥글 추가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F30A9B71-A789-4057-B729-15D78CF34E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601" y="3263898"/>
            <a:ext cx="4840085" cy="1626013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rtlCol="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1"/>
              <a:t>슬라이드 제목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AC12A5E3-4178-4927-9321-CCDE04B7D2A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55601" y="4889911"/>
            <a:ext cx="4840085" cy="816076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vert="horz" lIns="0" tIns="144000" rIns="91440" bIns="0" rtlCol="0">
            <a:noAutofit/>
          </a:bodyPr>
          <a:lstStyle>
            <a:lvl1pPr marL="0" indent="0" algn="r">
              <a:buNone/>
              <a:defRPr lang="en-US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66700" lvl="0" indent="-266700" algn="r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</a:p>
        </p:txBody>
      </p: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73C2D913-09CE-4035-84E6-3144961151C2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5997" y="651641"/>
            <a:ext cx="5472002" cy="5054346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1"/>
              <a:t>그림을 추가하려면 아이콘을 클릭하세요</a:t>
            </a:r>
            <a:r>
              <a:rPr lang="en-US" altLang="ko-KR" noProof="1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63140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ko-KR" altLang="en-US" noProof="1"/>
              <a:t>바닥글 추가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87D291-05F0-4DD7-A728-945B6C9F238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A6105F-5309-4A56-AAF2-8D4A0477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1" smtClean="0"/>
              <a:t>마스터 제목 스타일 편집</a:t>
            </a:r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분선 슬라이드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F6E7EBFD-F776-4FA5-B67B-AEAB104C7125}"/>
              </a:ext>
            </a:extLst>
          </p:cNvPr>
          <p:cNvSpPr/>
          <p:nvPr userDrawn="1"/>
        </p:nvSpPr>
        <p:spPr>
          <a:xfrm>
            <a:off x="8418576" y="4907280"/>
            <a:ext cx="1554480" cy="1103376"/>
          </a:xfrm>
          <a:prstGeom prst="ellipse">
            <a:avLst/>
          </a:prstGeom>
          <a:noFill/>
          <a:ln>
            <a:noFill/>
          </a:ln>
        </p:spPr>
        <p:txBody>
          <a:bodyPr vert="horz" lIns="72000" tIns="180000" rIns="180000" bIns="0" rtlCol="0" anchor="t">
            <a:noAutofit/>
          </a:bodyPr>
          <a:lstStyle/>
          <a:p>
            <a:pPr algn="r" rtl="0">
              <a:lnSpc>
                <a:spcPts val="4700"/>
              </a:lnSpc>
              <a:spcBef>
                <a:spcPct val="0"/>
              </a:spcBef>
            </a:pPr>
            <a:endParaRPr lang="ko-KR" altLang="en-US" sz="4500" noProof="1">
              <a:solidFill>
                <a:schemeClr val="bg1"/>
              </a:solidFill>
              <a:latin typeface="맑은 고딕" panose="020B0503020000020004" pitchFamily="50" charset="-127"/>
              <a:ea typeface="+mj-ea"/>
              <a:cs typeface="+mj-cs"/>
            </a:endParaRPr>
          </a:p>
        </p:txBody>
      </p:sp>
      <p:sp>
        <p:nvSpPr>
          <p:cNvPr id="9" name="그림 개체 틀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060155"/>
          </a:xfrm>
          <a:solidFill>
            <a:schemeClr val="tx1"/>
          </a:solidFill>
        </p:spPr>
        <p:txBody>
          <a:bodyPr lIns="0" rIns="1764000" rtlCol="0" anchor="ctr"/>
          <a:lstStyle>
            <a:lvl1pPr marL="0" indent="0" algn="r">
              <a:buNone/>
              <a:defRPr sz="1200" i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1"/>
              <a:t>사진 삽입 또는 끌어서 놓기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9100" y="804500"/>
            <a:ext cx="4416588" cy="3818712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rtlCol="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1"/>
              <a:t>클릭하여 페이지 제목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099" y="4623212"/>
            <a:ext cx="4416587" cy="816075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 rtlCol="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1" smtClean="0"/>
              <a:t>클릭하여 마스터 부제목 스타일 편집</a:t>
            </a:r>
            <a:endParaRPr lang="ko-KR" altLang="en-US" noProof="1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ko-KR" altLang="en-US" noProof="1"/>
              <a:t>바닥글 추가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901C03F-F087-4546-A9C3-5B5B81E3BD7B}"/>
              </a:ext>
            </a:extLst>
          </p:cNvPr>
          <p:cNvSpPr/>
          <p:nvPr userDrawn="1"/>
        </p:nvSpPr>
        <p:spPr>
          <a:xfrm>
            <a:off x="8266176" y="4754880"/>
            <a:ext cx="274320" cy="292608"/>
          </a:xfrm>
          <a:prstGeom prst="ellipse">
            <a:avLst/>
          </a:prstGeom>
          <a:noFill/>
          <a:ln>
            <a:noFill/>
          </a:ln>
        </p:spPr>
        <p:txBody>
          <a:bodyPr vert="horz" lIns="72000" tIns="180000" rIns="180000" bIns="0" rtlCol="0" anchor="t">
            <a:noAutofit/>
          </a:bodyPr>
          <a:lstStyle/>
          <a:p>
            <a:pPr algn="r" rtl="0">
              <a:lnSpc>
                <a:spcPts val="4700"/>
              </a:lnSpc>
              <a:spcBef>
                <a:spcPct val="0"/>
              </a:spcBef>
            </a:pPr>
            <a:endParaRPr lang="ko-KR" altLang="en-US" sz="4500" noProof="1">
              <a:solidFill>
                <a:schemeClr val="bg1"/>
              </a:solidFill>
              <a:latin typeface="맑은 고딕" panose="020B0503020000020004" pitchFamily="50" charset="-127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920514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ko-KR" altLang="en-US" noProof="1"/>
              <a:t>바닥글 추가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87D291-05F0-4DD7-A728-945B6C9F238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A6105F-5309-4A56-AAF2-8D4A0477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1" smtClean="0"/>
              <a:t>마스터 제목 스타일 편집</a:t>
            </a:r>
            <a:endParaRPr lang="ko-KR" altLang="en-US" noProof="1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F9F7BF0-5084-45F6-AF52-A3013D43946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18816" y="2673350"/>
            <a:ext cx="6754368" cy="1511300"/>
          </a:xfrm>
        </p:spPr>
        <p:txBody>
          <a:bodyPr rtlCol="0" anchor="ctr"/>
          <a:lstStyle>
            <a:lvl1pPr marL="0" indent="0" algn="ctr">
              <a:buNone/>
              <a:defRPr sz="4000"/>
            </a:lvl1pPr>
            <a:lvl2pPr marL="266700" indent="0">
              <a:buNone/>
              <a:defRPr/>
            </a:lvl2pPr>
          </a:lstStyle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954439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ko-KR" altLang="en-US" noProof="1"/>
              <a:t>바닥글 추가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A9BE28-009E-4D88-9951-81B453F75A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분선 슬라이드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1AB7A8BA-0531-4A37-BB60-9E1CA4764B40}"/>
              </a:ext>
            </a:extLst>
          </p:cNvPr>
          <p:cNvSpPr/>
          <p:nvPr userDrawn="1"/>
        </p:nvSpPr>
        <p:spPr>
          <a:xfrm>
            <a:off x="1450848" y="653845"/>
            <a:ext cx="2657856" cy="2450592"/>
          </a:xfrm>
          <a:prstGeom prst="ellipse">
            <a:avLst/>
          </a:prstGeom>
          <a:noFill/>
          <a:ln>
            <a:noFill/>
          </a:ln>
        </p:spPr>
        <p:txBody>
          <a:bodyPr vert="horz" lIns="72000" tIns="180000" rIns="180000" bIns="0" rtlCol="0" anchor="t">
            <a:noAutofit/>
          </a:bodyPr>
          <a:lstStyle/>
          <a:p>
            <a:pPr algn="r" rtl="0">
              <a:lnSpc>
                <a:spcPts val="4700"/>
              </a:lnSpc>
              <a:spcBef>
                <a:spcPct val="0"/>
              </a:spcBef>
            </a:pPr>
            <a:endParaRPr lang="ko-KR" altLang="en-US" sz="4500" noProof="1">
              <a:solidFill>
                <a:schemeClr val="bg1"/>
              </a:solidFill>
              <a:latin typeface="맑은 고딕" panose="020B0503020000020004" pitchFamily="50" charset="-127"/>
              <a:ea typeface="+mj-ea"/>
              <a:cs typeface="+mj-cs"/>
            </a:endParaRPr>
          </a:p>
        </p:txBody>
      </p:sp>
      <p:sp>
        <p:nvSpPr>
          <p:cNvPr id="9" name="그림 개체 틀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060155"/>
          </a:xfrm>
          <a:solidFill>
            <a:schemeClr val="tx1"/>
          </a:solidFill>
        </p:spPr>
        <p:txBody>
          <a:bodyPr lIns="0" tIns="180000" rIns="0" rtlCol="0" anchor="t"/>
          <a:lstStyle>
            <a:lvl1pPr marL="0" indent="0" algn="ctr">
              <a:buNone/>
              <a:defRPr sz="1200" i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1"/>
              <a:t>사진 삽입 또는 끌어서 놓기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0" y="2438399"/>
            <a:ext cx="5385600" cy="3044399"/>
          </a:xfrm>
          <a:gradFill>
            <a:gsLst>
              <a:gs pos="83186">
                <a:schemeClr val="tx1"/>
              </a:gs>
              <a:gs pos="0">
                <a:schemeClr val="accent1">
                  <a:alpha val="50000"/>
                </a:schemeClr>
              </a:gs>
              <a:gs pos="46000">
                <a:schemeClr val="accent1">
                  <a:lumMod val="50000"/>
                  <a:alpha val="90000"/>
                </a:schemeClr>
              </a:gs>
            </a:gsLst>
            <a:lin ang="3600000" scaled="0"/>
          </a:gradFill>
        </p:spPr>
        <p:txBody>
          <a:bodyPr lIns="72000" tIns="180000" rIns="180000" bIns="0" rtlCol="0" anchor="t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1"/>
              <a:t>클릭하여 페이지 제목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48971" y="4479264"/>
            <a:ext cx="2851629" cy="749534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tIns="144000" rIns="180000" rtlCol="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1" smtClean="0"/>
              <a:t>클릭하여 마스터 부제목 스타일 편집</a:t>
            </a:r>
            <a:endParaRPr lang="ko-KR" altLang="en-US" noProof="1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ko-KR" altLang="en-US" noProof="1"/>
              <a:t>바닥글 추가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1026815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사진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>
            <a:extLst>
              <a:ext uri="{FF2B5EF4-FFF2-40B4-BE49-F238E27FC236}">
                <a16:creationId xmlns:a16="http://schemas.microsoft.com/office/drawing/2014/main" id="{FE842FA8-E742-4FD8-BFA1-7B8A13828E76}"/>
              </a:ext>
            </a:extLst>
          </p:cNvPr>
          <p:cNvSpPr/>
          <p:nvPr userDrawn="1"/>
        </p:nvSpPr>
        <p:spPr>
          <a:xfrm>
            <a:off x="8418576" y="4907280"/>
            <a:ext cx="274320" cy="292608"/>
          </a:xfrm>
          <a:prstGeom prst="ellipse">
            <a:avLst/>
          </a:prstGeom>
          <a:noFill/>
          <a:ln>
            <a:noFill/>
          </a:ln>
        </p:spPr>
        <p:txBody>
          <a:bodyPr vert="horz" lIns="72000" tIns="180000" rIns="180000" bIns="0" rtlCol="0" anchor="t">
            <a:noAutofit/>
          </a:bodyPr>
          <a:lstStyle/>
          <a:p>
            <a:pPr algn="r" rtl="0">
              <a:lnSpc>
                <a:spcPts val="4700"/>
              </a:lnSpc>
              <a:spcBef>
                <a:spcPct val="0"/>
              </a:spcBef>
            </a:pPr>
            <a:endParaRPr lang="en-US" sz="4500" noProof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3F5D8CC-DBBC-4E65-A552-C98514F1E2F9}"/>
              </a:ext>
            </a:extLst>
          </p:cNvPr>
          <p:cNvSpPr/>
          <p:nvPr userDrawn="1"/>
        </p:nvSpPr>
        <p:spPr>
          <a:xfrm>
            <a:off x="8266176" y="4754880"/>
            <a:ext cx="274320" cy="292608"/>
          </a:xfrm>
          <a:prstGeom prst="ellipse">
            <a:avLst/>
          </a:prstGeom>
          <a:noFill/>
          <a:ln>
            <a:noFill/>
          </a:ln>
        </p:spPr>
        <p:txBody>
          <a:bodyPr vert="horz" lIns="72000" tIns="180000" rIns="180000" bIns="0" rtlCol="0" anchor="t">
            <a:noAutofit/>
          </a:bodyPr>
          <a:lstStyle/>
          <a:p>
            <a:pPr algn="r" rtl="0">
              <a:lnSpc>
                <a:spcPts val="4700"/>
              </a:lnSpc>
              <a:spcBef>
                <a:spcPct val="0"/>
              </a:spcBef>
            </a:pPr>
            <a:endParaRPr lang="en-US" sz="4500" noProof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9" name="그림 개체 틀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69100" y="144000"/>
            <a:ext cx="5280100" cy="6048000"/>
          </a:xfrm>
          <a:solidFill>
            <a:schemeClr val="tx1"/>
          </a:solidFill>
        </p:spPr>
        <p:txBody>
          <a:bodyPr lIns="0" tIns="180000" rIns="0" rtlCol="0" anchor="t"/>
          <a:lstStyle>
            <a:lvl1pPr marL="0" indent="0" algn="ctr">
              <a:buNone/>
              <a:defRPr sz="1200" i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" noProof="0" dirty="0"/>
              <a:t>사진 삽입 또는 끌어서 놓기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93000" y="2438399"/>
            <a:ext cx="3836200" cy="3044399"/>
          </a:xfrm>
          <a:gradFill>
            <a:gsLst>
              <a:gs pos="83186">
                <a:schemeClr val="tx1"/>
              </a:gs>
              <a:gs pos="0">
                <a:schemeClr val="accent1">
                  <a:alpha val="50000"/>
                </a:schemeClr>
              </a:gs>
              <a:gs pos="46000">
                <a:schemeClr val="accent1">
                  <a:lumMod val="50000"/>
                  <a:alpha val="90000"/>
                </a:schemeClr>
              </a:gs>
            </a:gsLst>
            <a:lin ang="3600000" scaled="0"/>
          </a:gradFill>
        </p:spPr>
        <p:txBody>
          <a:bodyPr lIns="432000" tIns="432000" rIns="72000" bIns="1188000" rtlCol="0" anchor="t"/>
          <a:lstStyle>
            <a:lvl1pPr algn="l">
              <a:lnSpc>
                <a:spcPts val="4700"/>
              </a:lnSpc>
              <a:defRPr sz="45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" noProof="0"/>
              <a:t>슬라이드 제목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7000" y="4465176"/>
            <a:ext cx="3372329" cy="774934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lIns="180000" tIns="144000" rIns="0" rtlCol="0"/>
          <a:lstStyle>
            <a:lvl1pPr marL="0" indent="0" algn="l">
              <a:buNone/>
              <a:defRPr sz="180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" noProof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23D3924F-A5EC-4141-A191-1A110C406AF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32000" y="2438399"/>
            <a:ext cx="5472000" cy="3044400"/>
          </a:xfrm>
        </p:spPr>
        <p:txBody>
          <a:bodyPr rtlCol="0" anchor="b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"/>
              <a:t>바닥글 추가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81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사진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>
            <a:extLst>
              <a:ext uri="{FF2B5EF4-FFF2-40B4-BE49-F238E27FC236}">
                <a16:creationId xmlns:a16="http://schemas.microsoft.com/office/drawing/2014/main" id="{34827DBE-7690-48BE-8673-ABB67E101D80}"/>
              </a:ext>
            </a:extLst>
          </p:cNvPr>
          <p:cNvSpPr/>
          <p:nvPr userDrawn="1"/>
        </p:nvSpPr>
        <p:spPr>
          <a:xfrm>
            <a:off x="8266176" y="4754880"/>
            <a:ext cx="274320" cy="292608"/>
          </a:xfrm>
          <a:prstGeom prst="ellipse">
            <a:avLst/>
          </a:prstGeom>
          <a:noFill/>
          <a:ln>
            <a:noFill/>
          </a:ln>
        </p:spPr>
        <p:txBody>
          <a:bodyPr vert="horz" lIns="72000" tIns="180000" rIns="180000" bIns="0" rtlCol="0" anchor="t">
            <a:noAutofit/>
          </a:bodyPr>
          <a:lstStyle/>
          <a:p>
            <a:pPr algn="r" rtl="0">
              <a:lnSpc>
                <a:spcPts val="4700"/>
              </a:lnSpc>
              <a:spcBef>
                <a:spcPct val="0"/>
              </a:spcBef>
            </a:pPr>
            <a:endParaRPr lang="ko-KR" altLang="en-US" sz="4500" noProof="1">
              <a:solidFill>
                <a:schemeClr val="bg1"/>
              </a:solidFill>
              <a:latin typeface="맑은 고딕" panose="020B0503020000020004" pitchFamily="50" charset="-127"/>
              <a:ea typeface="+mj-ea"/>
              <a:cs typeface="+mj-cs"/>
            </a:endParaRPr>
          </a:p>
        </p:txBody>
      </p:sp>
      <p:sp>
        <p:nvSpPr>
          <p:cNvPr id="9" name="그림 개체 틀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5280100" cy="6060155"/>
          </a:xfrm>
          <a:solidFill>
            <a:schemeClr val="tx1"/>
          </a:solidFill>
        </p:spPr>
        <p:txBody>
          <a:bodyPr lIns="0" tIns="1440000" rIns="0" rtlCol="0" anchor="t"/>
          <a:lstStyle>
            <a:lvl1pPr marL="0" indent="0" algn="ctr">
              <a:buNone/>
              <a:defRPr sz="1200" i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1"/>
              <a:t>사진 삽입 또는 끌어서 놓기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23D3924F-A5EC-4141-A191-1A110C406AF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096000" y="3263899"/>
            <a:ext cx="5472000" cy="2442088"/>
          </a:xfrm>
        </p:spPr>
        <p:txBody>
          <a:bodyPr rtlCol="0" anchor="b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</a:p>
          <a:p>
            <a:pPr lvl="1" rtl="0"/>
            <a:r>
              <a:rPr lang="ko-KR" altLang="en-US" noProof="1"/>
              <a:t>둘째 수준</a:t>
            </a:r>
          </a:p>
          <a:p>
            <a:pPr lvl="2" rtl="0"/>
            <a:r>
              <a:rPr lang="ko-KR" altLang="en-US" noProof="1"/>
              <a:t>셋째 수준</a:t>
            </a:r>
          </a:p>
          <a:p>
            <a:pPr lvl="3" rtl="0"/>
            <a:r>
              <a:rPr lang="ko-KR" altLang="en-US" noProof="1"/>
              <a:t>넷째 수준</a:t>
            </a:r>
          </a:p>
          <a:p>
            <a:pPr lvl="4" rtl="0"/>
            <a:r>
              <a:rPr lang="ko-KR" altLang="en-US" noProof="1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ko-KR" altLang="en-US" noProof="1"/>
              <a:t>바닥글 추가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F30A9B71-A789-4057-B729-15D78CF34E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601" y="3263898"/>
            <a:ext cx="4840085" cy="1626013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rtlCol="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noProof="1"/>
              <a:t>슬라이드 제목</a:t>
            </a:r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499E1708-B7A6-4D6F-9968-5398B335FA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601" y="4889912"/>
            <a:ext cx="4840085" cy="816075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 rtlCol="0"/>
          <a:lstStyle>
            <a:lvl1pPr marL="0" indent="0" algn="r">
              <a:buNone/>
              <a:defRPr sz="18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1" smtClean="0"/>
              <a:t>클릭하여 마스터 부제목 스타일 편집</a:t>
            </a:r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2775291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부제목이 있는 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EDE35ADD-8A62-4F35-950B-EA0CC678DE64}"/>
              </a:ext>
            </a:extLst>
          </p:cNvPr>
          <p:cNvSpPr/>
          <p:nvPr userDrawn="1"/>
        </p:nvSpPr>
        <p:spPr>
          <a:xfrm>
            <a:off x="8266176" y="4754880"/>
            <a:ext cx="274320" cy="292608"/>
          </a:xfrm>
          <a:prstGeom prst="ellipse">
            <a:avLst/>
          </a:prstGeom>
          <a:noFill/>
          <a:ln>
            <a:noFill/>
          </a:ln>
        </p:spPr>
        <p:txBody>
          <a:bodyPr vert="horz" lIns="72000" tIns="180000" rIns="180000" bIns="0" rtlCol="0" anchor="t">
            <a:noAutofit/>
          </a:bodyPr>
          <a:lstStyle/>
          <a:p>
            <a:pPr algn="r" rtl="0">
              <a:lnSpc>
                <a:spcPts val="4700"/>
              </a:lnSpc>
              <a:spcBef>
                <a:spcPct val="0"/>
              </a:spcBef>
            </a:pPr>
            <a:endParaRPr lang="en-US" sz="4500" noProof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" noProof="0"/>
              <a:t>부제목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"/>
              <a:t>바닥글 추가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87D291-05F0-4DD7-A728-945B6C9F238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1A6105F-5309-4A56-AAF2-8D4A0477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" noProof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7DBAC9A-28A2-405B-8B7E-9BE425F51354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431999" y="1512000"/>
            <a:ext cx="11339999" cy="4377523"/>
          </a:xfrm>
        </p:spPr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" noProof="0"/>
          </a:p>
        </p:txBody>
      </p:sp>
    </p:spTree>
    <p:extLst>
      <p:ext uri="{BB962C8B-B14F-4D97-AF65-F5344CB8AC3E}">
        <p14:creationId xmlns:p14="http://schemas.microsoft.com/office/powerpoint/2010/main" val="293671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부제목과 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부제목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1"/>
              <a:t>부제목</a:t>
            </a:r>
          </a:p>
        </p:txBody>
      </p:sp>
      <p:sp>
        <p:nvSpPr>
          <p:cNvPr id="3" name="비교 왼쪽 개체 틀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  <a:endParaRPr lang="ko-KR" altLang="en-US" noProof="1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</a:p>
          <a:p>
            <a:pPr lvl="1" rtl="0"/>
            <a:r>
              <a:rPr lang="ko-KR" altLang="en-US" noProof="1"/>
              <a:t>둘째 수준</a:t>
            </a:r>
          </a:p>
          <a:p>
            <a:pPr lvl="2" rtl="0"/>
            <a:r>
              <a:rPr lang="ko-KR" altLang="en-US" noProof="1"/>
              <a:t>셋째 수준</a:t>
            </a:r>
          </a:p>
          <a:p>
            <a:pPr lvl="3" rtl="0"/>
            <a:r>
              <a:rPr lang="ko-KR" altLang="en-US" noProof="1"/>
              <a:t>넷째 수준</a:t>
            </a:r>
          </a:p>
          <a:p>
            <a:pPr lvl="4" rtl="0"/>
            <a:r>
              <a:rPr lang="ko-KR" altLang="en-US" noProof="1"/>
              <a:t>다섯째 수준</a:t>
            </a:r>
          </a:p>
        </p:txBody>
      </p:sp>
      <p:sp>
        <p:nvSpPr>
          <p:cNvPr id="12" name="비교 왼쪽 개체 틀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  <a:endParaRPr lang="ko-KR" altLang="en-US" noProof="1"/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</a:p>
          <a:p>
            <a:pPr lvl="1" rtl="0"/>
            <a:r>
              <a:rPr lang="ko-KR" altLang="en-US" noProof="1"/>
              <a:t>둘째 수준</a:t>
            </a:r>
          </a:p>
          <a:p>
            <a:pPr lvl="2" rtl="0"/>
            <a:r>
              <a:rPr lang="ko-KR" altLang="en-US" noProof="1"/>
              <a:t>셋째 수준</a:t>
            </a:r>
          </a:p>
          <a:p>
            <a:pPr lvl="3" rtl="0"/>
            <a:r>
              <a:rPr lang="ko-KR" altLang="en-US" noProof="1"/>
              <a:t>넷째 수준</a:t>
            </a:r>
          </a:p>
          <a:p>
            <a:pPr lvl="4" rtl="0"/>
            <a:r>
              <a:rPr lang="ko-KR" altLang="en-US" noProof="1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ko-KR" altLang="en-US" noProof="1"/>
              <a:t>바닥글 추가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8FD215-79E5-48E4-95DB-2C5E5A1F8E8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DF905B34-4C18-4A8D-8167-57B7BF03D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1" smtClean="0"/>
              <a:t>마스터 제목 스타일 편집</a:t>
            </a:r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큰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6">
            <a:extLst>
              <a:ext uri="{FF2B5EF4-FFF2-40B4-BE49-F238E27FC236}">
                <a16:creationId xmlns:a16="http://schemas.microsoft.com/office/drawing/2014/main" id="{FDA3C530-12F9-48FC-BC5E-D34BDC504BC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44000" y="143999"/>
            <a:ext cx="11905200" cy="6047999"/>
          </a:xfrm>
          <a:solidFill>
            <a:schemeClr val="tx1"/>
          </a:solidFill>
        </p:spPr>
        <p:txBody>
          <a:bodyPr lIns="0" rIns="0" rtlCol="0" anchor="ctr"/>
          <a:lstStyle>
            <a:lvl1pPr marL="0" indent="0" algn="ctr">
              <a:buNone/>
              <a:defRPr sz="1200" i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-KR" altLang="en-US" noProof="1"/>
              <a:t>사진 삽입 또는 끌어서 놓기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64900" y="4910452"/>
            <a:ext cx="4101900" cy="773546"/>
          </a:xfrm>
          <a:solidFill>
            <a:schemeClr val="bg1">
              <a:lumMod val="95000"/>
            </a:schemeClr>
          </a:solidFill>
        </p:spPr>
        <p:txBody>
          <a:bodyPr lIns="180000" tIns="72000" rIns="180000" rtlCol="0" anchor="t"/>
          <a:lstStyle>
            <a:lvl1pPr marL="0" indent="0">
              <a:buNone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1"/>
              <a:t>캡션 입력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1"/>
              <a:t>바닥글 추가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EC14527-4DF5-4A98-AE66-C80F3B8E6D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AB05C513-FBE3-4BA7-9084-69899356E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1" smtClean="0"/>
              <a:t>마스터 제목 스타일 편집</a:t>
            </a:r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감사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570000"/>
          </a:xfrm>
          <a:solidFill>
            <a:schemeClr val="tx1"/>
          </a:solidFill>
        </p:spPr>
        <p:txBody>
          <a:bodyPr lIns="1764000" rIns="0" rtlCol="0" anchor="ctr"/>
          <a:lstStyle>
            <a:lvl1pPr marL="0" indent="0" algn="l">
              <a:buNone/>
              <a:defRPr sz="1200" i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rtl="0"/>
            <a:r>
              <a:rPr lang="ko" noProof="0" dirty="0"/>
              <a:t>사진 삽입 또는 끌어서 놓기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15412" y="360000"/>
            <a:ext cx="4416588" cy="4716572"/>
          </a:xfrm>
          <a:gradFill>
            <a:gsLst>
              <a:gs pos="0">
                <a:schemeClr val="tx1">
                  <a:lumMod val="75000"/>
                  <a:lumOff val="25000"/>
                  <a:alpha val="70000"/>
                </a:schemeClr>
              </a:gs>
              <a:gs pos="80000">
                <a:schemeClr val="tx1"/>
              </a:gs>
            </a:gsLst>
            <a:lin ang="3600000" scaled="0"/>
          </a:gradFill>
        </p:spPr>
        <p:txBody>
          <a:bodyPr lIns="72000" rIns="180000" bIns="180000" rtlCol="0" anchor="b"/>
          <a:lstStyle>
            <a:lvl1pPr algn="r">
              <a:lnSpc>
                <a:spcPts val="4700"/>
              </a:lnSpc>
              <a:defRPr sz="45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" noProof="0"/>
              <a:t>감사합니다!</a:t>
            </a:r>
          </a:p>
        </p:txBody>
      </p:sp>
      <p:sp>
        <p:nvSpPr>
          <p:cNvPr id="3" name="텍스트 개체 틀 5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15413" y="5076572"/>
            <a:ext cx="4416587" cy="1421429"/>
          </a:xfr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468000" rtlCol="0"/>
          <a:lstStyle>
            <a:lvl1pPr marL="0" indent="0" algn="r">
              <a:buNone/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" noProof="0"/>
              <a:t>.</a:t>
            </a:r>
          </a:p>
        </p:txBody>
      </p:sp>
      <p:sp>
        <p:nvSpPr>
          <p:cNvPr id="20" name="텍스트 개체 틀 6">
            <a:extLst>
              <a:ext uri="{FF2B5EF4-FFF2-40B4-BE49-F238E27FC236}">
                <a16:creationId xmlns:a16="http://schemas.microsoft.com/office/drawing/2014/main" id="{CEB7A85F-8707-4B62-B299-F53931B861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48708" y="5540135"/>
            <a:ext cx="3396887" cy="196707"/>
          </a:xfrm>
        </p:spPr>
        <p:txBody>
          <a:bodyPr rtlCol="0"/>
          <a:lstStyle>
            <a:lvl1pPr marL="0" indent="0" algn="r">
              <a:buNone/>
              <a:defRPr sz="140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" noProof="0"/>
              <a:t>전화 번호</a:t>
            </a:r>
          </a:p>
        </p:txBody>
      </p:sp>
      <p:sp>
        <p:nvSpPr>
          <p:cNvPr id="21" name="텍스트 개체 틀 7">
            <a:extLst>
              <a:ext uri="{FF2B5EF4-FFF2-40B4-BE49-F238E27FC236}">
                <a16:creationId xmlns:a16="http://schemas.microsoft.com/office/drawing/2014/main" id="{BA4C7E3C-7C17-46E9-928A-D3D505EEAA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48708" y="5809779"/>
            <a:ext cx="3396887" cy="196707"/>
          </a:xfrm>
        </p:spPr>
        <p:txBody>
          <a:bodyPr rtlCol="0"/>
          <a:lstStyle>
            <a:lvl1pPr marL="0" indent="0" algn="r">
              <a:buNone/>
              <a:defRPr sz="140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" noProof="0"/>
              <a:t>전자 메일 또는 소셜 미디어 핸들</a:t>
            </a:r>
          </a:p>
        </p:txBody>
      </p:sp>
      <p:sp>
        <p:nvSpPr>
          <p:cNvPr id="22" name="텍스트 개체 틀 8">
            <a:extLst>
              <a:ext uri="{FF2B5EF4-FFF2-40B4-BE49-F238E27FC236}">
                <a16:creationId xmlns:a16="http://schemas.microsoft.com/office/drawing/2014/main" id="{6ADD6EB2-7D8E-4991-87A6-02723731EB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48708" y="6079423"/>
            <a:ext cx="3396887" cy="196707"/>
          </a:xfrm>
        </p:spPr>
        <p:txBody>
          <a:bodyPr rtlCol="0"/>
          <a:lstStyle>
            <a:lvl1pPr marL="0" indent="0" algn="r">
              <a:buNone/>
              <a:defRPr sz="140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" noProof="0"/>
              <a:t>회사 웹 사이트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BE77267-9F51-4226-989C-ED57465596ED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1000">
                <a:schemeClr val="tx1">
                  <a:lumMod val="75000"/>
                  <a:lumOff val="2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A2CC678-341F-44F8-AE2E-A6C84D75C56A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87A001A-FE8B-41CE-AC81-69D4A2339087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1416AC-94BD-4442-B771-E1ACAA70367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BDB31DC4-A207-4A23-8E7A-40D0ECD04F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텍스트 개체 틀 6">
            <a:extLst>
              <a:ext uri="{FF2B5EF4-FFF2-40B4-BE49-F238E27FC236}">
                <a16:creationId xmlns:a16="http://schemas.microsoft.com/office/drawing/2014/main" id="{94054031-2BEC-4DA9-90C3-616D2D61AB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43550" y="5233270"/>
            <a:ext cx="3396887" cy="196707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" noProof="0"/>
              <a:t>전체 이름</a:t>
            </a:r>
          </a:p>
        </p:txBody>
      </p:sp>
    </p:spTree>
    <p:extLst>
      <p:ext uri="{BB962C8B-B14F-4D97-AF65-F5344CB8AC3E}">
        <p14:creationId xmlns:p14="http://schemas.microsoft.com/office/powerpoint/2010/main" val="1606844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White"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6726F2C-157B-477E-AD76-8F54126834C2}"/>
              </a:ext>
            </a:extLst>
          </p:cNvPr>
          <p:cNvSpPr/>
          <p:nvPr userDrawn="1"/>
        </p:nvSpPr>
        <p:spPr>
          <a:xfrm>
            <a:off x="0" y="6191250"/>
            <a:ext cx="12192000" cy="66675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21000">
                <a:schemeClr val="tx1">
                  <a:lumMod val="75000"/>
                  <a:lumOff val="2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1">
              <a:latin typeface="맑은 고딕" panose="020B0503020000020004" pitchFamily="50" charset="-127"/>
            </a:endParaRP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ko-KR" altLang="en-US" noProof="1"/>
              <a:t>클릭하여 페이지 제목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40000" cy="43775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ko-KR" altLang="en-US" noProof="1"/>
              <a:t>마스터 텍스트 스타일을 편집하려면 클릭하세요</a:t>
            </a:r>
            <a:r>
              <a:rPr lang="en-US" altLang="ko-KR" noProof="1"/>
              <a:t>.</a:t>
            </a:r>
          </a:p>
          <a:p>
            <a:pPr lvl="1" rtl="0"/>
            <a:r>
              <a:rPr lang="ko-KR" altLang="en-US" noProof="1"/>
              <a:t>둘째 수준</a:t>
            </a:r>
          </a:p>
          <a:p>
            <a:pPr lvl="2" rtl="0"/>
            <a:r>
              <a:rPr lang="ko-KR" altLang="en-US" noProof="1"/>
              <a:t>셋째 수준</a:t>
            </a:r>
          </a:p>
          <a:p>
            <a:pPr lvl="3" rtl="0"/>
            <a:r>
              <a:rPr lang="ko-KR" altLang="en-US" noProof="1"/>
              <a:t>넷째 수준</a:t>
            </a:r>
          </a:p>
          <a:p>
            <a:pPr lvl="4" rtl="0"/>
            <a:r>
              <a:rPr lang="ko-KR" altLang="en-US" noProof="1"/>
              <a:t>다섯째 수준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74FB90F-5E6B-4508-96BB-939635D11AFF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1">
              <a:latin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A1CB7-B157-440C-BA82-A62890EF3721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1">
              <a:latin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E5B1BAC-5CBE-4B0E-B0AA-1C05EBEE964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7200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1">
              <a:latin typeface="맑은 고딕" panose="020B0503020000020004" pitchFamily="50" charset="-127"/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168BD16A-5998-4CCA-B0F2-62F67B639AF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1">
              <a:latin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77425" y="6322399"/>
            <a:ext cx="370575" cy="365125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" y="6322399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</a:lstStyle>
          <a:p>
            <a:r>
              <a:rPr lang="ko-KR" altLang="en-US" noProof="1"/>
              <a:t>바닥글 추가</a:t>
            </a:r>
          </a:p>
        </p:txBody>
      </p:sp>
      <p:sp>
        <p:nvSpPr>
          <p:cNvPr id="21" name="텍스트 상자 20">
            <a:extLst>
              <a:ext uri="{FF2B5EF4-FFF2-40B4-BE49-F238E27FC236}">
                <a16:creationId xmlns:a16="http://schemas.microsoft.com/office/drawing/2014/main" id="{B3839907-C37E-4F37-B9BB-92B4A49360E6}"/>
              </a:ext>
            </a:extLst>
          </p:cNvPr>
          <p:cNvSpPr txBox="1"/>
          <p:nvPr userDrawn="1"/>
        </p:nvSpPr>
        <p:spPr>
          <a:xfrm>
            <a:off x="10194026" y="6258973"/>
            <a:ext cx="1577974" cy="427535"/>
          </a:xfrm>
          <a:prstGeom prst="rect">
            <a:avLst/>
          </a:prstGeom>
          <a:noFill/>
        </p:spPr>
        <p:txBody>
          <a:bodyPr wrap="square" lIns="0" tIns="144000" rIns="0" bIns="0" rtlCol="0">
            <a:spAutoFit/>
          </a:bodyPr>
          <a:lstStyle/>
          <a:p>
            <a:pPr algn="ctr" rtl="0">
              <a:lnSpc>
                <a:spcPts val="1100"/>
              </a:lnSpc>
            </a:pPr>
            <a:r>
              <a:rPr lang="en-US" altLang="ko-KR" sz="2000" b="1" spc="0" noProof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Contoso</a:t>
            </a:r>
            <a:r>
              <a:rPr lang="ko-KR" altLang="en-US" sz="2000" b="1" spc="0" baseline="0" noProof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/>
            </a:r>
            <a:br>
              <a:rPr lang="ko-KR" altLang="en-US" sz="2000" b="1" spc="0" baseline="0" noProof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ko-KR" altLang="en-US" sz="1100" b="0" i="1" spc="600" noProof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제품군</a:t>
            </a: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65" r:id="rId4"/>
    <p:sldLayoutId id="2147483666" r:id="rId5"/>
    <p:sldLayoutId id="2147483673" r:id="rId6"/>
    <p:sldLayoutId id="2147483659" r:id="rId7"/>
    <p:sldLayoutId id="2147483660" r:id="rId8"/>
    <p:sldLayoutId id="2147483664" r:id="rId9"/>
    <p:sldLayoutId id="2147483650" r:id="rId10"/>
    <p:sldLayoutId id="2147483652" r:id="rId11"/>
    <p:sldLayoutId id="2147483671" r:id="rId12"/>
    <p:sldLayoutId id="2147483656" r:id="rId13"/>
    <p:sldLayoutId id="2147483657" r:id="rId14"/>
    <p:sldLayoutId id="2147483667" r:id="rId15"/>
    <p:sldLayoutId id="2147483668" r:id="rId16"/>
    <p:sldLayoutId id="2147483669" r:id="rId17"/>
    <p:sldLayoutId id="2147483672" r:id="rId18"/>
    <p:sldLayoutId id="2147483654" r:id="rId19"/>
    <p:sldLayoutId id="2147483674" r:id="rId20"/>
    <p:sldLayoutId id="2147483655" r:id="rId2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맑은 고딕" panose="020B0503020000020004" pitchFamily="50" charset="-127"/>
          <a:ea typeface="+mj-ea"/>
          <a:cs typeface="+mj-cs"/>
        </a:defRPr>
      </a:lvl1pPr>
    </p:titleStyle>
    <p:bodyStyle>
      <a:lvl1pPr marL="266700" indent="-2667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맑은 고딕" panose="020B0503020000020004" pitchFamily="50" charset="-127"/>
          <a:ea typeface="+mn-ea"/>
          <a:cs typeface="+mn-cs"/>
        </a:defRPr>
      </a:lvl1pPr>
      <a:lvl2pPr marL="542925" indent="-276225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맑은 고딕" panose="020B0503020000020004" pitchFamily="50" charset="-127"/>
          <a:ea typeface="+mn-ea"/>
          <a:cs typeface="+mn-cs"/>
        </a:defRPr>
      </a:lvl2pPr>
      <a:lvl3pPr marL="809625" indent="-2667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맑은 고딕" panose="020B0503020000020004" pitchFamily="50" charset="-127"/>
          <a:ea typeface="+mn-ea"/>
          <a:cs typeface="+mn-cs"/>
        </a:defRPr>
      </a:lvl3pPr>
      <a:lvl4pPr marL="1076325" indent="-2667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맑은 고딕" panose="020B0503020000020004" pitchFamily="50" charset="-127"/>
          <a:ea typeface="+mn-ea"/>
          <a:cs typeface="+mn-cs"/>
        </a:defRPr>
      </a:lvl4pPr>
      <a:lvl5pPr marL="1343025" indent="-2667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맑은 고딕" panose="020B0503020000020004" pitchFamily="50" charset="-127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jp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jpg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 descr="검은색 나무결" title="검은색 나무결">
            <a:extLst>
              <a:ext uri="{FF2B5EF4-FFF2-40B4-BE49-F238E27FC236}">
                <a16:creationId xmlns:a16="http://schemas.microsoft.com/office/drawing/2014/main" id="{1DFA8E42-E4CC-4EE9-BE99-2FFA2EC79C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143400" y="146383"/>
            <a:ext cx="11905200" cy="6565233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359999"/>
            <a:ext cx="5101462" cy="5321927"/>
          </a:xfrm>
        </p:spPr>
        <p:txBody>
          <a:bodyPr tIns="2376000" rtlCol="0"/>
          <a:lstStyle/>
          <a:p>
            <a:pPr algn="l" rtl="0">
              <a:lnSpc>
                <a:spcPct val="100000"/>
              </a:lnSpc>
            </a:pPr>
            <a:r>
              <a:rPr lang="en-US" altLang="ko-KR" sz="5400" noProof="1" smtClean="0">
                <a:ea typeface="맑은 고딕" panose="020B0503020000020004" pitchFamily="50" charset="-127"/>
              </a:rPr>
              <a:t>HTML5 </a:t>
            </a:r>
            <a:r>
              <a:rPr lang="en-US" altLang="ko-KR" sz="5400" noProof="1" smtClean="0">
                <a:ea typeface="맑은 고딕" panose="020B0503020000020004" pitchFamily="50" charset="-127"/>
              </a:rPr>
              <a:t/>
            </a:r>
            <a:br>
              <a:rPr lang="en-US" altLang="ko-KR" sz="5400" noProof="1" smtClean="0">
                <a:ea typeface="맑은 고딕" panose="020B0503020000020004" pitchFamily="50" charset="-127"/>
              </a:rPr>
            </a:br>
            <a:r>
              <a:rPr lang="ko-KR" altLang="en-US" sz="5400" noProof="1" smtClean="0">
                <a:ea typeface="맑은 고딕" panose="020B0503020000020004" pitchFamily="50" charset="-127"/>
              </a:rPr>
              <a:t>능력단위평가</a:t>
            </a:r>
            <a:r>
              <a:rPr lang="en-US" altLang="ko-KR" sz="5400" noProof="1" smtClean="0">
                <a:ea typeface="맑은 고딕" panose="020B0503020000020004" pitchFamily="50" charset="-127"/>
              </a:rPr>
              <a:t>(</a:t>
            </a:r>
            <a:r>
              <a:rPr lang="ko-KR" altLang="en-US" sz="5400" noProof="1" smtClean="0">
                <a:ea typeface="맑은 고딕" panose="020B0503020000020004" pitchFamily="50" charset="-127"/>
              </a:rPr>
              <a:t>반응형 웹구현</a:t>
            </a:r>
            <a:r>
              <a:rPr lang="en-US" altLang="ko-KR" sz="5400" noProof="1" smtClean="0">
                <a:ea typeface="맑은 고딕" panose="020B0503020000020004" pitchFamily="50" charset="-127"/>
              </a:rPr>
              <a:t>)</a:t>
            </a:r>
            <a:endParaRPr lang="ko-KR" altLang="en-US" sz="5400" noProof="1">
              <a:ea typeface="맑은 고딕" panose="020B0503020000020004" pitchFamily="50" charset="-127"/>
            </a:endParaRP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000" y="5681926"/>
            <a:ext cx="5101462" cy="816075"/>
          </a:xfrm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rtlCol="0"/>
          <a:lstStyle/>
          <a:p>
            <a:pPr algn="l" rtl="0"/>
            <a:r>
              <a:rPr lang="ko-KR" altLang="en-US" sz="2000" noProof="1" smtClean="0">
                <a:ea typeface="맑은 고딕" panose="020B0503020000020004" pitchFamily="50" charset="-127"/>
              </a:rPr>
              <a:t>  발표자 </a:t>
            </a:r>
            <a:r>
              <a:rPr lang="en-US" altLang="ko-KR" sz="2000" noProof="1" smtClean="0">
                <a:ea typeface="맑은 고딕" panose="020B0503020000020004" pitchFamily="50" charset="-127"/>
              </a:rPr>
              <a:t>: </a:t>
            </a:r>
            <a:r>
              <a:rPr lang="ko-KR" altLang="en-US" sz="2000" noProof="1" smtClean="0">
                <a:ea typeface="맑은 고딕" panose="020B0503020000020004" pitchFamily="50" charset="-127"/>
              </a:rPr>
              <a:t>영진직업전문학교 </a:t>
            </a:r>
            <a:endParaRPr lang="en-US" altLang="ko-KR" sz="2000" noProof="1" smtClean="0">
              <a:ea typeface="맑은 고딕" panose="020B0503020000020004" pitchFamily="50" charset="-127"/>
            </a:endParaRPr>
          </a:p>
          <a:p>
            <a:pPr algn="l" rtl="0"/>
            <a:r>
              <a:rPr lang="ko-KR" altLang="en-US" sz="2000" noProof="1" smtClean="0">
                <a:ea typeface="맑은 고딕" panose="020B0503020000020004" pitchFamily="50" charset="-127"/>
              </a:rPr>
              <a:t>  스마트웹</a:t>
            </a:r>
            <a:r>
              <a:rPr lang="en-US" altLang="ko-KR" sz="2000" noProof="1" smtClean="0">
                <a:ea typeface="맑은 고딕" panose="020B0503020000020004" pitchFamily="50" charset="-127"/>
              </a:rPr>
              <a:t>&amp;</a:t>
            </a:r>
            <a:r>
              <a:rPr lang="ko-KR" altLang="en-US" sz="2000" noProof="1" smtClean="0">
                <a:ea typeface="맑은 고딕" panose="020B0503020000020004" pitchFamily="50" charset="-127"/>
              </a:rPr>
              <a:t>앱 </a:t>
            </a:r>
            <a:r>
              <a:rPr lang="en-US" altLang="ko-KR" sz="2000" noProof="1" smtClean="0">
                <a:ea typeface="맑은 고딕" panose="020B0503020000020004" pitchFamily="50" charset="-127"/>
              </a:rPr>
              <a:t>4</a:t>
            </a:r>
            <a:r>
              <a:rPr lang="ko-KR" altLang="en-US" sz="2000" noProof="1" smtClean="0">
                <a:ea typeface="맑은 고딕" panose="020B0503020000020004" pitchFamily="50" charset="-127"/>
              </a:rPr>
              <a:t>기 박준현</a:t>
            </a:r>
            <a:endParaRPr lang="ko-KR" altLang="en-US" sz="2000" noProof="1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개체 틀 16" descr="곡선 터널을 통해 빠르게 이동" title="곡선 터널을 통해 빠르게 이동">
            <a:extLst>
              <a:ext uri="{FF2B5EF4-FFF2-40B4-BE49-F238E27FC236}">
                <a16:creationId xmlns:a16="http://schemas.microsoft.com/office/drawing/2014/main" id="{8F627737-7D1C-4923-A8FA-20DF09D0A29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23" b="23"/>
          <a:stretch>
            <a:fillRect/>
          </a:stretch>
        </p:blipFill>
        <p:spPr/>
      </p:pic>
      <p:sp>
        <p:nvSpPr>
          <p:cNvPr id="13" name="제목 12">
            <a:extLst>
              <a:ext uri="{FF2B5EF4-FFF2-40B4-BE49-F238E27FC236}">
                <a16:creationId xmlns:a16="http://schemas.microsoft.com/office/drawing/2014/main" id="{0C7833EF-F2FC-4C18-9E89-7491D88CF2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0" y="1263534"/>
            <a:ext cx="4516800" cy="3813037"/>
          </a:xfrm>
        </p:spPr>
        <p:txBody>
          <a:bodyPr rtlCol="0"/>
          <a:lstStyle/>
          <a:p>
            <a:pPr rtl="0"/>
            <a:r>
              <a:rPr lang="ko-KR" altLang="en-US" noProof="1"/>
              <a:t>감사합니다</a:t>
            </a:r>
            <a:r>
              <a:rPr lang="en-US" altLang="ko-KR" noProof="1"/>
              <a:t>.</a:t>
            </a:r>
            <a:endParaRPr lang="ko-KR" altLang="en-US" noProof="1"/>
          </a:p>
        </p:txBody>
      </p:sp>
      <p:sp>
        <p:nvSpPr>
          <p:cNvPr id="14" name="디자인 상자">
            <a:extLst>
              <a:ext uri="{FF2B5EF4-FFF2-40B4-BE49-F238E27FC236}">
                <a16:creationId xmlns:a16="http://schemas.microsoft.com/office/drawing/2014/main" id="{C9AEF562-1B88-4933-832C-6BD075D10A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0" y="5076572"/>
            <a:ext cx="4516800" cy="1421429"/>
          </a:xfrm>
        </p:spPr>
        <p:txBody>
          <a:bodyPr rtlCol="0"/>
          <a:lstStyle/>
          <a:p>
            <a:pPr rtl="0"/>
            <a:r>
              <a:rPr lang="ko-KR" altLang="en-US" noProof="1"/>
              <a:t>강민수</a:t>
            </a:r>
          </a:p>
        </p:txBody>
      </p:sp>
      <p:sp>
        <p:nvSpPr>
          <p:cNvPr id="41" name="텍스트 개체 틀 40">
            <a:extLst>
              <a:ext uri="{FF2B5EF4-FFF2-40B4-BE49-F238E27FC236}">
                <a16:creationId xmlns:a16="http://schemas.microsoft.com/office/drawing/2014/main" id="{07F99F3B-CCC1-4F7C-AFCC-BA449F64DB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/>
          <a:p>
            <a:pPr rtl="0"/>
            <a:r>
              <a:rPr lang="ko-KR" altLang="en-US" noProof="1" smtClean="0"/>
              <a:t>박준현</a:t>
            </a:r>
            <a:endParaRPr lang="ko-KR" altLang="en-US" noProof="1"/>
          </a:p>
        </p:txBody>
      </p:sp>
      <p:pic>
        <p:nvPicPr>
          <p:cNvPr id="8" name="그래픽 7" descr="사용자" title="아이콘 - 발표자 이름">
            <a:extLst>
              <a:ext uri="{FF2B5EF4-FFF2-40B4-BE49-F238E27FC236}">
                <a16:creationId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 bwMode="ltGray">
          <a:xfrm>
            <a:off x="11498343" y="5262266"/>
            <a:ext cx="180909" cy="180909"/>
          </a:xfrm>
          <a:prstGeom prst="rect">
            <a:avLst/>
          </a:prstGeo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n-US" altLang="ko-KR" noProof="1"/>
              <a:t>+1 23 987 6554</a:t>
            </a:r>
            <a:endParaRPr lang="ko-KR" altLang="en-US" noProof="1"/>
          </a:p>
        </p:txBody>
      </p:sp>
      <p:pic>
        <p:nvPicPr>
          <p:cNvPr id="10" name="그래픽 9" descr="휴대폰" title="아이콘 - 발표자 전화 번호">
            <a:extLst>
              <a:ext uri="{FF2B5EF4-FFF2-40B4-BE49-F238E27FC236}">
                <a16:creationId xmlns:a16="http://schemas.microsoft.com/office/drawing/2014/main" id="{A29DE31C-E099-4579-BB03-675E0A40C5F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 bwMode="ltGray">
          <a:xfrm>
            <a:off x="11498343" y="5533246"/>
            <a:ext cx="180909" cy="180909"/>
          </a:xfrm>
          <a:prstGeom prst="rect">
            <a:avLst/>
          </a:prstGeom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en-US" altLang="ko-KR" noProof="1"/>
              <a:t>minsoo@contoso.com</a:t>
            </a:r>
          </a:p>
          <a:p>
            <a:pPr rtl="0"/>
            <a:endParaRPr lang="ko-KR" altLang="en-US" noProof="1"/>
          </a:p>
        </p:txBody>
      </p:sp>
      <p:pic>
        <p:nvPicPr>
          <p:cNvPr id="9" name="그래픽 8" descr="봉투" title="발표자 전자 메일 아이콘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 bwMode="ltGray">
          <a:xfrm>
            <a:off x="11498343" y="5804226"/>
            <a:ext cx="180909" cy="180909"/>
          </a:xfrm>
          <a:prstGeom prst="rect">
            <a:avLst/>
          </a:prstGeom>
        </p:spPr>
      </p:pic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F73EDC26-15F7-41F7-8D1D-E36AFD8FA7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en-US" altLang="ko-KR" noProof="1"/>
              <a:t>www.contoso.com</a:t>
            </a:r>
          </a:p>
          <a:p>
            <a:pPr rtl="0"/>
            <a:endParaRPr lang="ko-KR" altLang="en-US" noProof="1"/>
          </a:p>
        </p:txBody>
      </p:sp>
      <p:pic>
        <p:nvPicPr>
          <p:cNvPr id="11" name="그래픽 10" descr="링크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 bwMode="ltGray">
          <a:xfrm>
            <a:off x="11487646" y="6075206"/>
            <a:ext cx="202303" cy="2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개체 틀 8" descr="센터에서 폭죽 하나" title="센터에서 폭죽 하나">
            <a:extLst>
              <a:ext uri="{FF2B5EF4-FFF2-40B4-BE49-F238E27FC236}">
                <a16:creationId xmlns:a16="http://schemas.microsoft.com/office/drawing/2014/main" id="{34930B1C-247A-4883-98E4-9A2A3441ED2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148506" y="188244"/>
            <a:ext cx="11899494" cy="6499280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780" y="380551"/>
            <a:ext cx="1939162" cy="1024300"/>
          </a:xfrm>
        </p:spPr>
        <p:txBody>
          <a:bodyPr rtlCol="0"/>
          <a:lstStyle/>
          <a:p>
            <a:pPr algn="ctr" rtl="0"/>
            <a:r>
              <a:rPr lang="en-US" altLang="ko-KR" b="1" noProof="1" smtClean="0">
                <a:ea typeface="맑은 고딕" panose="020B0503020000020004" pitchFamily="50" charset="-127"/>
              </a:rPr>
              <a:t>| </a:t>
            </a:r>
            <a:r>
              <a:rPr lang="ko-KR" altLang="en-US" b="1" noProof="1" smtClean="0">
                <a:ea typeface="맑은 고딕" panose="020B0503020000020004" pitchFamily="50" charset="-127"/>
              </a:rPr>
              <a:t>목차</a:t>
            </a:r>
            <a:endParaRPr lang="en-US" altLang="ko-KR" b="1" noProof="1"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White">
          <a:xfrm>
            <a:off x="11677425" y="6322399"/>
            <a:ext cx="370575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US" altLang="ko-KR" noProof="1" smtClean="0">
                <a:ea typeface="맑은 고딕" panose="020B0503020000020004" pitchFamily="50" charset="-127"/>
              </a:rPr>
              <a:pPr/>
              <a:t>2</a:t>
            </a:fld>
            <a:endParaRPr lang="ko-KR" altLang="en-US" noProof="1">
              <a:ea typeface="맑은 고딕" panose="020B0503020000020004" pitchFamily="50" charset="-127"/>
            </a:endParaRPr>
          </a:p>
        </p:txBody>
      </p:sp>
      <p:sp>
        <p:nvSpPr>
          <p:cNvPr id="6" name="부제목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 txBox="1">
            <a:spLocks/>
          </p:cNvSpPr>
          <p:nvPr/>
        </p:nvSpPr>
        <p:spPr>
          <a:xfrm>
            <a:off x="1020167" y="2038880"/>
            <a:ext cx="4416587" cy="50481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vert="horz" lIns="0" tIns="144000" rIns="180000" bIns="0" rtlCol="0">
            <a:no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맑은 고딕" panose="020B0503020000020004" pitchFamily="50" charset="-127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맑은 고딕" panose="020B0503020000020004" pitchFamily="50" charset="-127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맑은 고딕" panose="020B0503020000020004" pitchFamily="50" charset="-127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맑은 고딕" panose="020B0503020000020004" pitchFamily="50" charset="-127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700" noProof="1" smtClean="0">
                <a:ea typeface="맑은 고딕" panose="020B0503020000020004" pitchFamily="50" charset="-127"/>
              </a:rPr>
              <a:t>  </a:t>
            </a:r>
            <a:r>
              <a:rPr lang="en-US" altLang="ko-KR" sz="1700" b="1" noProof="1" smtClean="0">
                <a:ea typeface="맑은 고딕" panose="020B0503020000020004" pitchFamily="50" charset="-127"/>
              </a:rPr>
              <a:t>1. </a:t>
            </a:r>
            <a:r>
              <a:rPr lang="ko-KR" altLang="en-US" sz="1700" b="1" noProof="1" smtClean="0">
                <a:ea typeface="맑은 고딕" panose="020B0503020000020004" pitchFamily="50" charset="-127"/>
              </a:rPr>
              <a:t>주제</a:t>
            </a:r>
            <a:endParaRPr lang="ko-KR" altLang="en-US" sz="1700" b="1" noProof="1">
              <a:ea typeface="맑은 고딕" panose="020B0503020000020004" pitchFamily="50" charset="-127"/>
            </a:endParaRPr>
          </a:p>
        </p:txBody>
      </p:sp>
      <p:sp>
        <p:nvSpPr>
          <p:cNvPr id="8" name="부제목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 txBox="1">
            <a:spLocks/>
          </p:cNvSpPr>
          <p:nvPr/>
        </p:nvSpPr>
        <p:spPr>
          <a:xfrm>
            <a:off x="1020167" y="2713503"/>
            <a:ext cx="4416587" cy="50481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vert="horz" lIns="0" tIns="144000" rIns="180000" bIns="0" rtlCol="0">
            <a:no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맑은 고딕" panose="020B0503020000020004" pitchFamily="50" charset="-127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맑은 고딕" panose="020B0503020000020004" pitchFamily="50" charset="-127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맑은 고딕" panose="020B0503020000020004" pitchFamily="50" charset="-127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맑은 고딕" panose="020B0503020000020004" pitchFamily="50" charset="-127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700" noProof="1" smtClean="0">
                <a:ea typeface="맑은 고딕" panose="020B0503020000020004" pitchFamily="50" charset="-127"/>
              </a:rPr>
              <a:t>  </a:t>
            </a:r>
            <a:r>
              <a:rPr lang="en-US" altLang="ko-KR" sz="1700" b="1" noProof="1" smtClean="0">
                <a:ea typeface="맑은 고딕" panose="020B0503020000020004" pitchFamily="50" charset="-127"/>
              </a:rPr>
              <a:t>2. </a:t>
            </a:r>
            <a:r>
              <a:rPr lang="ko-KR" altLang="en-US" sz="1700" b="1" noProof="1" smtClean="0">
                <a:ea typeface="맑은 고딕" panose="020B0503020000020004" pitchFamily="50" charset="-127"/>
              </a:rPr>
              <a:t>기획의도</a:t>
            </a:r>
            <a:endParaRPr lang="ko-KR" altLang="en-US" sz="1700" b="1" noProof="1">
              <a:ea typeface="맑은 고딕" panose="020B0503020000020004" pitchFamily="50" charset="-127"/>
            </a:endParaRPr>
          </a:p>
        </p:txBody>
      </p:sp>
      <p:sp>
        <p:nvSpPr>
          <p:cNvPr id="10" name="부제목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 txBox="1">
            <a:spLocks/>
          </p:cNvSpPr>
          <p:nvPr/>
        </p:nvSpPr>
        <p:spPr>
          <a:xfrm>
            <a:off x="1020167" y="3457816"/>
            <a:ext cx="4416587" cy="50481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vert="horz" lIns="0" tIns="144000" rIns="180000" bIns="0" rtlCol="0">
            <a:no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맑은 고딕" panose="020B0503020000020004" pitchFamily="50" charset="-127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맑은 고딕" panose="020B0503020000020004" pitchFamily="50" charset="-127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맑은 고딕" panose="020B0503020000020004" pitchFamily="50" charset="-127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맑은 고딕" panose="020B0503020000020004" pitchFamily="50" charset="-127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700" b="1" noProof="1" smtClean="0">
                <a:ea typeface="맑은 고딕" panose="020B0503020000020004" pitchFamily="50" charset="-127"/>
              </a:rPr>
              <a:t>  3. </a:t>
            </a:r>
            <a:r>
              <a:rPr lang="ko-KR" altLang="en-US" sz="1700" b="1" noProof="1" smtClean="0">
                <a:ea typeface="맑은 고딕" panose="020B0503020000020004" pitchFamily="50" charset="-127"/>
              </a:rPr>
              <a:t>벤치마킹</a:t>
            </a:r>
            <a:endParaRPr lang="ko-KR" altLang="en-US" sz="1700" b="1" noProof="1">
              <a:ea typeface="맑은 고딕" panose="020B0503020000020004" pitchFamily="50" charset="-127"/>
            </a:endParaRPr>
          </a:p>
        </p:txBody>
      </p:sp>
      <p:sp>
        <p:nvSpPr>
          <p:cNvPr id="11" name="부제목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 txBox="1">
            <a:spLocks/>
          </p:cNvSpPr>
          <p:nvPr/>
        </p:nvSpPr>
        <p:spPr>
          <a:xfrm>
            <a:off x="1020166" y="4202129"/>
            <a:ext cx="4416587" cy="50481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vert="horz" lIns="0" tIns="144000" rIns="180000" bIns="0" rtlCol="0">
            <a:no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맑은 고딕" panose="020B0503020000020004" pitchFamily="50" charset="-127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맑은 고딕" panose="020B0503020000020004" pitchFamily="50" charset="-127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맑은 고딕" panose="020B0503020000020004" pitchFamily="50" charset="-127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맑은 고딕" panose="020B0503020000020004" pitchFamily="50" charset="-127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700" b="1" noProof="1" smtClean="0">
                <a:ea typeface="맑은 고딕" panose="020B0503020000020004" pitchFamily="50" charset="-127"/>
              </a:rPr>
              <a:t>  4. </a:t>
            </a:r>
            <a:r>
              <a:rPr lang="ko-KR" altLang="en-US" sz="1700" b="1" noProof="1" smtClean="0">
                <a:ea typeface="맑은 고딕" panose="020B0503020000020004" pitchFamily="50" charset="-127"/>
              </a:rPr>
              <a:t>와이어 프레임</a:t>
            </a:r>
            <a:endParaRPr lang="ko-KR" altLang="en-US" sz="1700" b="1" noProof="1">
              <a:ea typeface="맑은 고딕" panose="020B0503020000020004" pitchFamily="50" charset="-127"/>
            </a:endParaRPr>
          </a:p>
        </p:txBody>
      </p:sp>
      <p:sp>
        <p:nvSpPr>
          <p:cNvPr id="12" name="부제목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 txBox="1">
            <a:spLocks/>
          </p:cNvSpPr>
          <p:nvPr/>
        </p:nvSpPr>
        <p:spPr>
          <a:xfrm>
            <a:off x="1020166" y="4946442"/>
            <a:ext cx="4416587" cy="50481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vert="horz" lIns="0" tIns="144000" rIns="180000" bIns="0" rtlCol="0">
            <a:no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맑은 고딕" panose="020B0503020000020004" pitchFamily="50" charset="-127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맑은 고딕" panose="020B0503020000020004" pitchFamily="50" charset="-127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맑은 고딕" panose="020B0503020000020004" pitchFamily="50" charset="-127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맑은 고딕" panose="020B0503020000020004" pitchFamily="50" charset="-127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700" b="1" noProof="1" smtClean="0">
                <a:ea typeface="맑은 고딕" panose="020B0503020000020004" pitchFamily="50" charset="-127"/>
              </a:rPr>
              <a:t>  5. </a:t>
            </a:r>
            <a:r>
              <a:rPr lang="ko-KR" altLang="en-US" sz="1700" b="1" noProof="1" smtClean="0">
                <a:ea typeface="맑은 고딕" panose="020B0503020000020004" pitchFamily="50" charset="-127"/>
              </a:rPr>
              <a:t>스타일 가이드</a:t>
            </a:r>
            <a:endParaRPr lang="ko-KR" altLang="en-US" sz="1700" b="1" noProof="1">
              <a:ea typeface="맑은 고딕" panose="020B0503020000020004" pitchFamily="50" charset="-127"/>
            </a:endParaRPr>
          </a:p>
        </p:txBody>
      </p:sp>
      <p:sp>
        <p:nvSpPr>
          <p:cNvPr id="13" name="부제목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 txBox="1">
            <a:spLocks/>
          </p:cNvSpPr>
          <p:nvPr/>
        </p:nvSpPr>
        <p:spPr>
          <a:xfrm>
            <a:off x="6310668" y="2038880"/>
            <a:ext cx="4416587" cy="50481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vert="horz" lIns="0" tIns="144000" rIns="180000" bIns="0" rtlCol="0">
            <a:no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맑은 고딕" panose="020B0503020000020004" pitchFamily="50" charset="-127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맑은 고딕" panose="020B0503020000020004" pitchFamily="50" charset="-127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맑은 고딕" panose="020B0503020000020004" pitchFamily="50" charset="-127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맑은 고딕" panose="020B0503020000020004" pitchFamily="50" charset="-127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700" b="1" noProof="1" smtClean="0">
                <a:ea typeface="맑은 고딕" panose="020B0503020000020004" pitchFamily="50" charset="-127"/>
              </a:rPr>
              <a:t>  6. UI </a:t>
            </a:r>
            <a:r>
              <a:rPr lang="ko-KR" altLang="en-US" sz="1700" b="1" noProof="1" smtClean="0">
                <a:ea typeface="맑은 고딕" panose="020B0503020000020004" pitchFamily="50" charset="-127"/>
              </a:rPr>
              <a:t>디자인</a:t>
            </a:r>
            <a:endParaRPr lang="ko-KR" altLang="en-US" sz="1700" b="1" noProof="1">
              <a:ea typeface="맑은 고딕" panose="020B0503020000020004" pitchFamily="50" charset="-127"/>
            </a:endParaRPr>
          </a:p>
        </p:txBody>
      </p:sp>
      <p:sp>
        <p:nvSpPr>
          <p:cNvPr id="14" name="부제목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 txBox="1">
            <a:spLocks/>
          </p:cNvSpPr>
          <p:nvPr/>
        </p:nvSpPr>
        <p:spPr>
          <a:xfrm>
            <a:off x="6310667" y="2713503"/>
            <a:ext cx="4416587" cy="50481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vert="horz" lIns="0" tIns="144000" rIns="180000" bIns="0" rtlCol="0">
            <a:no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맑은 고딕" panose="020B0503020000020004" pitchFamily="50" charset="-127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맑은 고딕" panose="020B0503020000020004" pitchFamily="50" charset="-127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맑은 고딕" panose="020B0503020000020004" pitchFamily="50" charset="-127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맑은 고딕" panose="020B0503020000020004" pitchFamily="50" charset="-127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700" b="1" noProof="1" smtClean="0">
                <a:ea typeface="맑은 고딕" panose="020B0503020000020004" pitchFamily="50" charset="-127"/>
              </a:rPr>
              <a:t>  7. </a:t>
            </a:r>
            <a:r>
              <a:rPr lang="ko-KR" altLang="en-US" sz="1700" b="1" noProof="1" smtClean="0">
                <a:ea typeface="맑은 고딕" panose="020B0503020000020004" pitchFamily="50" charset="-127"/>
              </a:rPr>
              <a:t>소감        </a:t>
            </a:r>
            <a:endParaRPr lang="ko-KR" altLang="en-US" sz="1700" b="1" noProof="1">
              <a:ea typeface="맑은 고딕" panose="020B0503020000020004" pitchFamily="50" charset="-127"/>
            </a:endParaRPr>
          </a:p>
        </p:txBody>
      </p:sp>
      <p:sp>
        <p:nvSpPr>
          <p:cNvPr id="15" name="부제목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 txBox="1">
            <a:spLocks/>
          </p:cNvSpPr>
          <p:nvPr/>
        </p:nvSpPr>
        <p:spPr>
          <a:xfrm>
            <a:off x="6310666" y="3457815"/>
            <a:ext cx="4416587" cy="50481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vert="horz" lIns="0" tIns="144000" rIns="180000" bIns="0" rtlCol="0">
            <a:no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맑은 고딕" panose="020B0503020000020004" pitchFamily="50" charset="-127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맑은 고딕" panose="020B0503020000020004" pitchFamily="50" charset="-127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맑은 고딕" panose="020B0503020000020004" pitchFamily="50" charset="-127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맑은 고딕" panose="020B0503020000020004" pitchFamily="50" charset="-127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700" b="1" noProof="1" smtClean="0">
                <a:ea typeface="맑은 고딕" panose="020B0503020000020004" pitchFamily="50" charset="-127"/>
              </a:rPr>
              <a:t>  8. </a:t>
            </a:r>
            <a:r>
              <a:rPr lang="ko-KR" altLang="en-US" sz="1700" b="1" noProof="1" smtClean="0">
                <a:ea typeface="맑은 고딕" panose="020B0503020000020004" pitchFamily="50" charset="-127"/>
              </a:rPr>
              <a:t>끝        </a:t>
            </a:r>
            <a:endParaRPr lang="ko-KR" altLang="en-US" sz="1700" b="1" noProof="1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 descr="추상적인 다각형 건축" title="추상적인 다각형 건축">
            <a:extLst>
              <a:ext uri="{FF2B5EF4-FFF2-40B4-BE49-F238E27FC236}">
                <a16:creationId xmlns:a16="http://schemas.microsoft.com/office/drawing/2014/main" id="{DA7943F9-B739-42DB-8439-2892A8140FC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8154785" y="144000"/>
            <a:ext cx="3891930" cy="6543524"/>
          </a:xfrm>
        </p:spPr>
      </p:pic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B3B7D2F0-D16B-4916-87C1-9B29D9E765C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91193" y="2076686"/>
            <a:ext cx="7963592" cy="3160332"/>
          </a:xfrm>
        </p:spPr>
        <p:txBody>
          <a:bodyPr rtlCol="0"/>
          <a:lstStyle/>
          <a:p>
            <a:pPr marL="0" indent="0">
              <a:buNone/>
            </a:pPr>
            <a:endParaRPr lang="en-US" altLang="ko-KR" sz="2000" noProof="1" smtClean="0"/>
          </a:p>
          <a:p>
            <a:pPr marL="0" indent="0">
              <a:buNone/>
            </a:pPr>
            <a:endParaRPr lang="en-US" altLang="ko-KR" sz="2000" noProof="1" smtClean="0"/>
          </a:p>
          <a:p>
            <a:pPr marL="0" indent="0" algn="ctr">
              <a:buNone/>
            </a:pPr>
            <a:r>
              <a:rPr lang="ko-KR" altLang="en-US" sz="2500" b="1" noProof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주제</a:t>
            </a:r>
            <a:endParaRPr lang="en-US" altLang="ko-KR" sz="2500" b="1" noProof="1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0" indent="0" algn="ctr">
              <a:buNone/>
            </a:pPr>
            <a:r>
              <a:rPr lang="ko-KR" altLang="en-US" noProof="1" smtClean="0"/>
              <a:t>아이돌 그룹 </a:t>
            </a:r>
            <a:r>
              <a:rPr lang="en-US" altLang="ko-KR" noProof="1" smtClean="0"/>
              <a:t>‘</a:t>
            </a:r>
            <a:r>
              <a:rPr lang="ko-KR" altLang="en-US" noProof="1" smtClean="0"/>
              <a:t>세븐틴</a:t>
            </a:r>
            <a:r>
              <a:rPr lang="en-US" altLang="ko-KR" noProof="1" smtClean="0"/>
              <a:t>’</a:t>
            </a:r>
            <a:r>
              <a:rPr lang="ko-KR" altLang="en-US" noProof="1" smtClean="0"/>
              <a:t>의 공식 홈페이지를 반응형 웹으로 </a:t>
            </a:r>
            <a:endParaRPr lang="en-US" altLang="ko-KR" noProof="1" smtClean="0"/>
          </a:p>
          <a:p>
            <a:pPr marL="0" indent="0" algn="ctr">
              <a:buNone/>
            </a:pPr>
            <a:r>
              <a:rPr lang="ko-KR" altLang="en-US" noProof="1" smtClean="0"/>
              <a:t>만들고 팬들이 보기 쉽게 원페이지로 제작하기</a:t>
            </a:r>
            <a:endParaRPr lang="en-US" altLang="ko-KR" noProof="1" smtClean="0"/>
          </a:p>
          <a:p>
            <a:pPr marL="0" indent="0">
              <a:buNone/>
            </a:pPr>
            <a:endParaRPr lang="en-US" altLang="ko-KR" noProof="1" smtClean="0"/>
          </a:p>
          <a:p>
            <a:pPr marL="0" indent="0" algn="ctr" rtl="0">
              <a:buNone/>
            </a:pPr>
            <a:r>
              <a:rPr lang="ko-KR" altLang="en-US" sz="2500" b="1" noProof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기획의도</a:t>
            </a:r>
            <a:endParaRPr lang="en-US" altLang="ko-KR" sz="2500" b="1" noProof="1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0" indent="0" algn="ctr" rtl="0">
              <a:buNone/>
            </a:pPr>
            <a:r>
              <a:rPr lang="ko-KR" altLang="en-US" noProof="1" smtClean="0"/>
              <a:t>세븐틴 공식 홈페이지를 모바일에서도 사용하기 쉽게 반응형으로 제작</a:t>
            </a:r>
            <a:endParaRPr lang="en-US" altLang="ko-KR" noProof="1" smtClean="0"/>
          </a:p>
          <a:p>
            <a:pPr marL="0" indent="0" algn="ctr" rtl="0">
              <a:buNone/>
            </a:pPr>
            <a:r>
              <a:rPr lang="ko-KR" altLang="en-US" noProof="1" smtClean="0"/>
              <a:t>팬들에게 멤버 개인 사진들과 앨범구매를 올림으로써 매출 및 영향력 올리기</a:t>
            </a:r>
            <a:endParaRPr lang="ko-KR" altLang="en-US" noProof="1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439" y="385070"/>
            <a:ext cx="5752669" cy="1219287"/>
          </a:xfrm>
        </p:spPr>
        <p:txBody>
          <a:bodyPr rtlCol="0"/>
          <a:lstStyle/>
          <a:p>
            <a:pPr rtl="0"/>
            <a:r>
              <a:rPr lang="en-US" altLang="ko-KR" noProof="1" smtClean="0"/>
              <a:t>1. </a:t>
            </a:r>
            <a:r>
              <a:rPr lang="ko-KR" altLang="en-US" noProof="1" smtClean="0"/>
              <a:t>주제 및 기획의도 </a:t>
            </a:r>
            <a:endParaRPr lang="ko-KR" altLang="en-US" noProof="1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White"/>
        <p:txBody>
          <a:bodyPr rtlCol="0"/>
          <a:lstStyle/>
          <a:p>
            <a:pPr rtl="0"/>
            <a:fld id="{19B51A1E-902D-48AF-9020-955120F399B6}" type="slidenum">
              <a:rPr lang="en-US" altLang="ko-KR" noProof="1" smtClean="0"/>
              <a:pPr rtl="0"/>
              <a:t>3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개체 틀 8" descr="아무것도 써지지 않은 칠판 텍스처" title="아무것도 써지지 않은 칠판 텍스처">
            <a:extLst>
              <a:ext uri="{FF2B5EF4-FFF2-40B4-BE49-F238E27FC236}">
                <a16:creationId xmlns:a16="http://schemas.microsoft.com/office/drawing/2014/main" id="{7995DD33-258D-4E3B-8A80-CB864DD5F34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146853" y="144000"/>
            <a:ext cx="11899494" cy="6543524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9012" y="315886"/>
            <a:ext cx="3183774" cy="822958"/>
          </a:xfrm>
        </p:spPr>
        <p:txBody>
          <a:bodyPr rtlCol="0"/>
          <a:lstStyle/>
          <a:p>
            <a:pPr rtl="0"/>
            <a:r>
              <a:rPr lang="en-US" altLang="ko-KR" noProof="1" smtClean="0">
                <a:ea typeface="맑은 고딕" panose="020B0503020000020004" pitchFamily="50" charset="-127"/>
              </a:rPr>
              <a:t>2. </a:t>
            </a:r>
            <a:r>
              <a:rPr lang="ko-KR" altLang="en-US" noProof="1" smtClean="0">
                <a:ea typeface="맑은 고딕" panose="020B0503020000020004" pitchFamily="50" charset="-127"/>
              </a:rPr>
              <a:t>벤치마킹</a:t>
            </a:r>
            <a:endParaRPr lang="ko-KR" altLang="en-US" noProof="1"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White"/>
        <p:txBody>
          <a:bodyPr rtlCol="0"/>
          <a:lstStyle/>
          <a:p>
            <a:pPr rtl="0"/>
            <a:fld id="{19B51A1E-902D-48AF-9020-955120F399B6}" type="slidenum">
              <a:rPr lang="en-US" altLang="ko-KR" noProof="1" smtClean="0">
                <a:ea typeface="맑은 고딕" panose="020B0503020000020004" pitchFamily="50" charset="-127"/>
              </a:rPr>
              <a:pPr rtl="0"/>
              <a:t>4</a:t>
            </a:fld>
            <a:endParaRPr lang="ko-KR" altLang="en-US" noProof="1">
              <a:ea typeface="맑은 고딕" panose="020B0503020000020004" pitchFamily="50" charset="-127"/>
            </a:endParaRPr>
          </a:p>
        </p:txBody>
      </p:sp>
      <p:sp>
        <p:nvSpPr>
          <p:cNvPr id="7" name="부제목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 txBox="1">
            <a:spLocks/>
          </p:cNvSpPr>
          <p:nvPr/>
        </p:nvSpPr>
        <p:spPr>
          <a:xfrm>
            <a:off x="570782" y="1205346"/>
            <a:ext cx="3428454" cy="519545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vert="horz" lIns="0" tIns="144000" rIns="180000" bIns="0" rtlCol="0">
            <a:no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맑은 고딕" panose="020B0503020000020004" pitchFamily="50" charset="-127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맑은 고딕" panose="020B0503020000020004" pitchFamily="50" charset="-127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맑은 고딕" panose="020B0503020000020004" pitchFamily="50" charset="-127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맑은 고딕" panose="020B0503020000020004" pitchFamily="50" charset="-127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noProof="1">
              <a:ea typeface="맑은 고딕" panose="020B0503020000020004" pitchFamily="50" charset="-127"/>
            </a:endParaRPr>
          </a:p>
        </p:txBody>
      </p:sp>
      <p:sp>
        <p:nvSpPr>
          <p:cNvPr id="10" name="부제목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 txBox="1">
            <a:spLocks/>
          </p:cNvSpPr>
          <p:nvPr/>
        </p:nvSpPr>
        <p:spPr>
          <a:xfrm>
            <a:off x="4423165" y="1205346"/>
            <a:ext cx="3428454" cy="519545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vert="horz" lIns="0" tIns="144000" rIns="180000" bIns="0" rtlCol="0">
            <a:no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맑은 고딕" panose="020B0503020000020004" pitchFamily="50" charset="-127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맑은 고딕" panose="020B0503020000020004" pitchFamily="50" charset="-127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맑은 고딕" panose="020B0503020000020004" pitchFamily="50" charset="-127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맑은 고딕" panose="020B0503020000020004" pitchFamily="50" charset="-127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noProof="1"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288" y="1936865"/>
            <a:ext cx="1830289" cy="3790605"/>
          </a:xfrm>
          <a:prstGeom prst="rect">
            <a:avLst/>
          </a:prstGeom>
        </p:spPr>
      </p:pic>
      <p:sp>
        <p:nvSpPr>
          <p:cNvPr id="11" name="부제목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 txBox="1">
            <a:spLocks/>
          </p:cNvSpPr>
          <p:nvPr/>
        </p:nvSpPr>
        <p:spPr>
          <a:xfrm>
            <a:off x="8248971" y="1205346"/>
            <a:ext cx="3428454" cy="519545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vert="horz" lIns="0" tIns="144000" rIns="180000" bIns="0" rtlCol="0">
            <a:noAutofit/>
          </a:bodyPr>
          <a:lstStyle>
            <a:lvl1pPr marL="0" indent="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맑은 고딕" panose="020B0503020000020004" pitchFamily="50" charset="-127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맑은 고딕" panose="020B0503020000020004" pitchFamily="50" charset="-127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맑은 고딕" panose="020B0503020000020004" pitchFamily="50" charset="-127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맑은 고딕" panose="020B0503020000020004" pitchFamily="50" charset="-127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noProof="1"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25" y="1936864"/>
            <a:ext cx="1415336" cy="379891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968" y="2290156"/>
            <a:ext cx="2377439" cy="26434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05497" y="1707985"/>
            <a:ext cx="844139" cy="418186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547" y="1396539"/>
            <a:ext cx="2318854" cy="309905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261" y="4186818"/>
            <a:ext cx="2189609" cy="170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1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 descr="추상적인 다각형 건축" title="추상적인 다각형 건축">
            <a:extLst>
              <a:ext uri="{FF2B5EF4-FFF2-40B4-BE49-F238E27FC236}">
                <a16:creationId xmlns:a16="http://schemas.microsoft.com/office/drawing/2014/main" id="{7FF3C627-08E1-4680-A166-134CAC4F434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144000" y="147229"/>
            <a:ext cx="4777135" cy="6053696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973" y="238066"/>
            <a:ext cx="4499032" cy="917403"/>
          </a:xfrm>
        </p:spPr>
        <p:txBody>
          <a:bodyPr rtlCol="0"/>
          <a:lstStyle/>
          <a:p>
            <a:pPr algn="ctr" rtl="0"/>
            <a:r>
              <a:rPr lang="en-US" altLang="ko-KR" sz="4000" noProof="1" smtClean="0">
                <a:ea typeface="맑은 고딕" panose="020B0503020000020004" pitchFamily="50" charset="-127"/>
              </a:rPr>
              <a:t>3. </a:t>
            </a:r>
            <a:r>
              <a:rPr lang="ko-KR" altLang="en-US" sz="4000" noProof="1" smtClean="0">
                <a:ea typeface="맑은 고딕" panose="020B0503020000020004" pitchFamily="50" charset="-127"/>
              </a:rPr>
              <a:t>와이어 프레임</a:t>
            </a:r>
            <a:endParaRPr lang="ko-KR" altLang="en-US" sz="4000" noProof="1"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590" y="514008"/>
            <a:ext cx="4387583" cy="6173516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White"/>
        <p:txBody>
          <a:bodyPr rtlCol="0"/>
          <a:lstStyle/>
          <a:p>
            <a:pPr rtl="0"/>
            <a:fld id="{19B51A1E-902D-48AF-9020-955120F399B6}" type="slidenum">
              <a:rPr lang="en-US" altLang="ko-KR" noProof="1" smtClean="0">
                <a:ea typeface="맑은 고딕" panose="020B0503020000020004" pitchFamily="50" charset="-127"/>
              </a:rPr>
              <a:pPr/>
              <a:t>5</a:t>
            </a:fld>
            <a:endParaRPr lang="ko-KR" altLang="en-US" noProof="1"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865" y="514008"/>
            <a:ext cx="1437827" cy="61735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80681" y="238066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</a:rPr>
              <a:t>mobile_mode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85265" y="238066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</a:rPr>
              <a:t>pc_mode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15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570" y="266007"/>
            <a:ext cx="3266903" cy="597993"/>
          </a:xfr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</p:spPr>
        <p:txBody>
          <a:bodyPr rtlCol="0"/>
          <a:lstStyle/>
          <a:p>
            <a:pPr algn="ctr" rtl="0"/>
            <a:r>
              <a:rPr lang="en-US" altLang="ko-KR" noProof="1" smtClean="0">
                <a:ea typeface="맑은 고딕" panose="020B0503020000020004" pitchFamily="50" charset="-127"/>
              </a:rPr>
              <a:t>4. </a:t>
            </a:r>
            <a:r>
              <a:rPr lang="ko-KR" altLang="en-US" noProof="1" smtClean="0">
                <a:ea typeface="맑은 고딕" panose="020B0503020000020004" pitchFamily="50" charset="-127"/>
              </a:rPr>
              <a:t>스타일 가이드</a:t>
            </a:r>
            <a:endParaRPr lang="ko-KR" altLang="en-US" noProof="1"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 bwMode="grayWhite">
          <a:xfrm>
            <a:off x="11677425" y="6322399"/>
            <a:ext cx="370575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US" altLang="ko-KR" noProof="1" dirty="0" smtClean="0">
                <a:ea typeface="맑은 고딕" panose="020B0503020000020004" pitchFamily="50" charset="-127"/>
              </a:rPr>
              <a:pPr rtl="0"/>
              <a:t>6</a:t>
            </a:fld>
            <a:endParaRPr lang="ko-KR" altLang="en-US" noProof="1">
              <a:ea typeface="맑은 고딕" panose="020B0503020000020004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90944" y="1059808"/>
            <a:ext cx="3991276" cy="5627716"/>
          </a:xfrm>
          <a:prstGeom prst="roundRect">
            <a:avLst/>
          </a:prstGeom>
          <a:gradFill>
            <a:gsLst>
              <a:gs pos="83186">
                <a:schemeClr val="tx1"/>
              </a:gs>
              <a:gs pos="0">
                <a:schemeClr val="accent1">
                  <a:alpha val="50000"/>
                </a:schemeClr>
              </a:gs>
              <a:gs pos="46000">
                <a:schemeClr val="accent1">
                  <a:lumMod val="50000"/>
                  <a:alpha val="90000"/>
                </a:schemeClr>
              </a:gs>
            </a:gsLst>
            <a:lin ang="3600000" scaled="0"/>
          </a:gra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ko-KR" altLang="en-US" sz="4500" dirty="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035834" y="1059808"/>
            <a:ext cx="3991276" cy="5627716"/>
          </a:xfrm>
          <a:prstGeom prst="roundRect">
            <a:avLst/>
          </a:prstGeom>
          <a:gradFill>
            <a:gsLst>
              <a:gs pos="83186">
                <a:schemeClr val="tx1"/>
              </a:gs>
              <a:gs pos="0">
                <a:schemeClr val="accent1">
                  <a:alpha val="50000"/>
                </a:schemeClr>
              </a:gs>
              <a:gs pos="46000">
                <a:schemeClr val="accent1">
                  <a:lumMod val="50000"/>
                  <a:alpha val="90000"/>
                </a:schemeClr>
              </a:gs>
            </a:gsLst>
            <a:lin ang="3600000" scaled="0"/>
          </a:gra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ko-KR" alt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7797350" y="1059808"/>
            <a:ext cx="3991276" cy="5627716"/>
          </a:xfrm>
          <a:prstGeom prst="roundRect">
            <a:avLst/>
          </a:prstGeom>
          <a:gradFill>
            <a:gsLst>
              <a:gs pos="83186">
                <a:schemeClr val="tx1"/>
              </a:gs>
              <a:gs pos="0">
                <a:schemeClr val="accent1">
                  <a:alpha val="50000"/>
                </a:schemeClr>
              </a:gs>
              <a:gs pos="46000">
                <a:schemeClr val="accent1">
                  <a:lumMod val="50000"/>
                  <a:alpha val="90000"/>
                </a:schemeClr>
              </a:gs>
            </a:gsLst>
            <a:lin ang="3600000" scaled="0"/>
          </a:gra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ko-KR" alt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2145" y="1230283"/>
            <a:ext cx="18589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solidFill>
                  <a:schemeClr val="bg1"/>
                </a:solidFill>
              </a:rPr>
              <a:t>Web font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2269" y="1872367"/>
            <a:ext cx="335302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1. OSWALD FONT</a:t>
            </a: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 </a:t>
            </a:r>
          </a:p>
          <a:p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2. GOWON BATANG FONT</a:t>
            </a:r>
          </a:p>
          <a:p>
            <a:endParaRPr lang="en-US" altLang="ko-KR" sz="1400" dirty="0" smtClean="0">
              <a:solidFill>
                <a:schemeClr val="bg1"/>
              </a:solidFill>
            </a:endParaRP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3. POOR FONT</a:t>
            </a:r>
          </a:p>
          <a:p>
            <a:endParaRPr lang="en-US" altLang="ko-KR" sz="1400" dirty="0" smtClean="0">
              <a:solidFill>
                <a:schemeClr val="bg1"/>
              </a:solidFill>
            </a:endParaRP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4. NOTO SANS FONT </a:t>
            </a: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endParaRPr lang="en-US" altLang="ko-KR" sz="1400" dirty="0" smtClean="0">
              <a:solidFill>
                <a:schemeClr val="bg1"/>
              </a:solidFill>
            </a:endParaRPr>
          </a:p>
          <a:p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80868" y="1230283"/>
            <a:ext cx="18589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solidFill>
                  <a:schemeClr val="bg1"/>
                </a:solidFill>
              </a:rPr>
              <a:t>COLORS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443334" y="1676559"/>
            <a:ext cx="3353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1. HEADER COLOR</a:t>
            </a: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767600" y="1938169"/>
            <a:ext cx="1144835" cy="1180406"/>
          </a:xfrm>
          <a:prstGeom prst="rect">
            <a:avLst/>
          </a:prstGeom>
          <a:solidFill>
            <a:srgbClr val="0F0F0F"/>
          </a:soli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ko-KR" alt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38918" y="2749243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#111111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43334" y="3199423"/>
            <a:ext cx="3353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2. MAIN COLOR</a:t>
            </a: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4726695" y="3528016"/>
            <a:ext cx="1144835" cy="1180406"/>
          </a:xfrm>
          <a:prstGeom prst="rect">
            <a:avLst/>
          </a:prstGeom>
          <a:gradFill flip="none" rotWithShape="1">
            <a:gsLst>
              <a:gs pos="0">
                <a:srgbClr val="E7E5FF"/>
              </a:gs>
              <a:gs pos="50000">
                <a:srgbClr val="C8C2FD"/>
              </a:gs>
              <a:gs pos="100000">
                <a:srgbClr val="ADA5FC"/>
              </a:gs>
            </a:gsLst>
            <a:lin ang="4800000" scaled="0"/>
            <a:tileRect/>
          </a:gra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ko-KR" alt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107377" y="3528016"/>
            <a:ext cx="1144835" cy="1180406"/>
          </a:xfrm>
          <a:prstGeom prst="rect">
            <a:avLst/>
          </a:prstGeom>
          <a:solidFill>
            <a:schemeClr val="bg1"/>
          </a:soli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ko-KR" alt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78695" y="4349258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#111111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778999" y="4339090"/>
            <a:ext cx="1007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#B6B0FC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443334" y="4878156"/>
            <a:ext cx="3353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3</a:t>
            </a:r>
            <a:r>
              <a:rPr lang="en-US" altLang="ko-KR" sz="1400" dirty="0" smtClean="0">
                <a:solidFill>
                  <a:schemeClr val="bg1"/>
                </a:solidFill>
              </a:rPr>
              <a:t>. FOOTER COLOR</a:t>
            </a: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4726694" y="5235137"/>
            <a:ext cx="1144835" cy="1180406"/>
          </a:xfrm>
          <a:prstGeom prst="rect">
            <a:avLst/>
          </a:prstGeom>
          <a:solidFill>
            <a:srgbClr val="282828"/>
          </a:solidFill>
        </p:spPr>
        <p:txBody>
          <a:bodyPr vert="horz" lIns="72000" tIns="180000" rIns="180000" bIns="0" rtlCol="0" anchor="t">
            <a:noAutofit/>
          </a:bodyPr>
          <a:lstStyle/>
          <a:p>
            <a:pPr algn="r">
              <a:lnSpc>
                <a:spcPts val="4700"/>
              </a:lnSpc>
              <a:spcBef>
                <a:spcPct val="0"/>
              </a:spcBef>
            </a:pPr>
            <a:endParaRPr lang="ko-KR" altLang="en-US" sz="4500">
              <a:solidFill>
                <a:schemeClr val="bg1"/>
              </a:solidFill>
              <a:latin typeface="Rockwell" panose="02060603020205020403" pitchFamily="18" charset="0"/>
              <a:ea typeface="+mj-ea"/>
              <a:cs typeface="+mj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84770" y="6046211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#282828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822358" y="1230763"/>
            <a:ext cx="18589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smtClean="0">
                <a:solidFill>
                  <a:schemeClr val="bg1"/>
                </a:solidFill>
              </a:rPr>
              <a:t>IDOL-IMG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955" y="5390024"/>
            <a:ext cx="731521" cy="914402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331" y="3016040"/>
            <a:ext cx="2549381" cy="1820487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416" y="1834942"/>
            <a:ext cx="2999192" cy="1483975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481" y="5390024"/>
            <a:ext cx="731521" cy="914402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218" y="5401208"/>
            <a:ext cx="731521" cy="91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 descr="추상적인 다각형 건축" title="추상적인 다각형 건축">
            <a:extLst>
              <a:ext uri="{FF2B5EF4-FFF2-40B4-BE49-F238E27FC236}">
                <a16:creationId xmlns:a16="http://schemas.microsoft.com/office/drawing/2014/main" id="{7FF3C627-08E1-4680-A166-134CAC4F434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144000" y="147229"/>
            <a:ext cx="4777135" cy="6053696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000" y="238066"/>
            <a:ext cx="4777135" cy="917403"/>
          </a:xfrm>
        </p:spPr>
        <p:txBody>
          <a:bodyPr rtlCol="0"/>
          <a:lstStyle/>
          <a:p>
            <a:pPr algn="ctr" rtl="0"/>
            <a:r>
              <a:rPr lang="en-US" altLang="ko-KR" sz="2600" b="1" noProof="1" smtClean="0">
                <a:ea typeface="맑은 고딕" panose="020B0503020000020004" pitchFamily="50" charset="-127"/>
              </a:rPr>
              <a:t>5. </a:t>
            </a:r>
            <a:r>
              <a:rPr lang="ko-KR" altLang="en-US" sz="2600" b="1" noProof="1" smtClean="0">
                <a:ea typeface="맑은 고딕" panose="020B0503020000020004" pitchFamily="50" charset="-127"/>
              </a:rPr>
              <a:t>프로젝트 수행 절차 및 방법</a:t>
            </a:r>
            <a:endParaRPr lang="ko-KR" altLang="en-US" sz="2600" b="1" noProof="1"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White"/>
        <p:txBody>
          <a:bodyPr rtlCol="0"/>
          <a:lstStyle/>
          <a:p>
            <a:pPr rtl="0"/>
            <a:fld id="{19B51A1E-902D-48AF-9020-955120F399B6}" type="slidenum">
              <a:rPr lang="en-US" altLang="ko-KR" noProof="1" smtClean="0">
                <a:ea typeface="맑은 고딕" panose="020B0503020000020004" pitchFamily="50" charset="-127"/>
              </a:rPr>
              <a:pPr rtl="0"/>
              <a:t>7</a:t>
            </a:fld>
            <a:endParaRPr lang="ko-KR" altLang="en-US" noProof="1"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0659566-5694-B853-8113-D10E2C289ADA}"/>
              </a:ext>
            </a:extLst>
          </p:cNvPr>
          <p:cNvGrpSpPr/>
          <p:nvPr/>
        </p:nvGrpSpPr>
        <p:grpSpPr>
          <a:xfrm>
            <a:off x="5028064" y="2041010"/>
            <a:ext cx="6649362" cy="984986"/>
            <a:chOff x="898857" y="2452063"/>
            <a:chExt cx="10348262" cy="1656680"/>
          </a:xfrm>
        </p:grpSpPr>
        <p:sp>
          <p:nvSpPr>
            <p:cNvPr id="11" name="모서리가 둥근 직사각형 7">
              <a:extLst>
                <a:ext uri="{FF2B5EF4-FFF2-40B4-BE49-F238E27FC236}">
                  <a16:creationId xmlns:a16="http://schemas.microsoft.com/office/drawing/2014/main" id="{6A51FAFF-8361-DA05-0595-B3C3D285E6E6}"/>
                </a:ext>
              </a:extLst>
            </p:cNvPr>
            <p:cNvSpPr/>
            <p:nvPr/>
          </p:nvSpPr>
          <p:spPr>
            <a:xfrm>
              <a:off x="1575434" y="2738441"/>
              <a:ext cx="9671685" cy="1370302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9050" cap="flat" cmpd="sng" algn="ctr">
              <a:solidFill>
                <a:srgbClr val="7030A0"/>
              </a:solidFill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13" name="그림 9">
              <a:extLst>
                <a:ext uri="{FF2B5EF4-FFF2-40B4-BE49-F238E27FC236}">
                  <a16:creationId xmlns:a16="http://schemas.microsoft.com/office/drawing/2014/main" id="{2CA5ADED-7957-D159-5C9A-27735C5D09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855137" y="3054807"/>
              <a:ext cx="769423" cy="752475"/>
            </a:xfrm>
            <a:prstGeom prst="rect">
              <a:avLst/>
            </a:prstGeom>
          </p:spPr>
        </p:pic>
        <p:pic>
          <p:nvPicPr>
            <p:cNvPr id="14" name="그림 10">
              <a:extLst>
                <a:ext uri="{FF2B5EF4-FFF2-40B4-BE49-F238E27FC236}">
                  <a16:creationId xmlns:a16="http://schemas.microsoft.com/office/drawing/2014/main" id="{01C231C1-F504-3BDD-391C-CD3720F49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221439" y="3024166"/>
              <a:ext cx="777623" cy="777623"/>
            </a:xfrm>
            <a:prstGeom prst="rect">
              <a:avLst/>
            </a:prstGeom>
          </p:spPr>
        </p:pic>
        <p:pic>
          <p:nvPicPr>
            <p:cNvPr id="15" name="그림 12">
              <a:extLst>
                <a:ext uri="{FF2B5EF4-FFF2-40B4-BE49-F238E27FC236}">
                  <a16:creationId xmlns:a16="http://schemas.microsoft.com/office/drawing/2014/main" id="{ADEFB214-56FD-6890-9092-22A061E658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368106" y="2995551"/>
              <a:ext cx="881357" cy="881356"/>
            </a:xfrm>
            <a:prstGeom prst="rect">
              <a:avLst/>
            </a:prstGeom>
          </p:spPr>
        </p:pic>
        <p:pic>
          <p:nvPicPr>
            <p:cNvPr id="16" name="그림 16">
              <a:extLst>
                <a:ext uri="{FF2B5EF4-FFF2-40B4-BE49-F238E27FC236}">
                  <a16:creationId xmlns:a16="http://schemas.microsoft.com/office/drawing/2014/main" id="{DC92E6F7-FE69-3B76-84C9-62CD3AEA84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618507" y="3095710"/>
              <a:ext cx="681039" cy="681038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08E68B2-F4D5-DFC8-DB8F-006706EE0CB4}"/>
                </a:ext>
              </a:extLst>
            </p:cNvPr>
            <p:cNvGrpSpPr/>
            <p:nvPr/>
          </p:nvGrpSpPr>
          <p:grpSpPr>
            <a:xfrm>
              <a:off x="898857" y="2452063"/>
              <a:ext cx="1641850" cy="552747"/>
              <a:chOff x="886137" y="2219673"/>
              <a:chExt cx="2245489" cy="552747"/>
            </a:xfrm>
          </p:grpSpPr>
          <p:sp>
            <p:nvSpPr>
              <p:cNvPr id="19" name="사각형: 둥근 모서리 25">
                <a:extLst>
                  <a:ext uri="{FF2B5EF4-FFF2-40B4-BE49-F238E27FC236}">
                    <a16:creationId xmlns:a16="http://schemas.microsoft.com/office/drawing/2014/main" id="{EEFEBDE7-1490-7798-B260-74D7D91296E3}"/>
                  </a:ext>
                </a:extLst>
              </p:cNvPr>
              <p:cNvSpPr/>
              <p:nvPr/>
            </p:nvSpPr>
            <p:spPr>
              <a:xfrm>
                <a:off x="886137" y="2228410"/>
                <a:ext cx="2245489" cy="544010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제목 1">
                <a:extLst>
                  <a:ext uri="{FF2B5EF4-FFF2-40B4-BE49-F238E27FC236}">
                    <a16:creationId xmlns:a16="http://schemas.microsoft.com/office/drawing/2014/main" id="{A13256AB-2AEB-7504-E85B-B9BCA791D0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6137" y="2219673"/>
                <a:ext cx="2245489" cy="552747"/>
              </a:xfrm>
              <a:prstGeom prst="rect">
                <a:avLst/>
              </a:prstGeom>
            </p:spPr>
            <p:txBody>
              <a:bodyPr anchor="ctr" anchorCtr="0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600" b="1" kern="1200">
                    <a:solidFill>
                      <a:srgbClr val="0070C0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ko-KR" altLang="en-US" sz="1800" spc="-150" dirty="0" smtClean="0">
                    <a:solidFill>
                      <a:schemeClr val="bg1"/>
                    </a:solidFill>
                  </a:rPr>
                  <a:t>개발 툴</a:t>
                </a:r>
                <a:endParaRPr lang="ko-KR" altLang="en-US" sz="1800" spc="-15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08885BB-FFEF-5789-B04B-02F3597A3846}"/>
              </a:ext>
            </a:extLst>
          </p:cNvPr>
          <p:cNvGrpSpPr/>
          <p:nvPr/>
        </p:nvGrpSpPr>
        <p:grpSpPr>
          <a:xfrm>
            <a:off x="5028064" y="3423933"/>
            <a:ext cx="6649362" cy="1187833"/>
            <a:chOff x="898857" y="4565265"/>
            <a:chExt cx="10332651" cy="1795770"/>
          </a:xfrm>
        </p:grpSpPr>
        <p:sp>
          <p:nvSpPr>
            <p:cNvPr id="22" name="모서리가 둥근 직사각형 8">
              <a:extLst>
                <a:ext uri="{FF2B5EF4-FFF2-40B4-BE49-F238E27FC236}">
                  <a16:creationId xmlns:a16="http://schemas.microsoft.com/office/drawing/2014/main" id="{312E25EA-6083-BB8F-3C79-36F072139CDA}"/>
                </a:ext>
              </a:extLst>
            </p:cNvPr>
            <p:cNvSpPr/>
            <p:nvPr/>
          </p:nvSpPr>
          <p:spPr>
            <a:xfrm>
              <a:off x="1559823" y="4990733"/>
              <a:ext cx="9671685" cy="1370302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9050" cap="flat" cmpd="sng" algn="ctr">
              <a:solidFill>
                <a:srgbClr val="7030A0"/>
              </a:solidFill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23" name="그림 13">
              <a:extLst>
                <a:ext uri="{FF2B5EF4-FFF2-40B4-BE49-F238E27FC236}">
                  <a16:creationId xmlns:a16="http://schemas.microsoft.com/office/drawing/2014/main" id="{BFDA3A62-C5A6-D1A4-4F24-04B88A0719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2852186" y="5236234"/>
              <a:ext cx="914400" cy="914401"/>
            </a:xfrm>
            <a:prstGeom prst="rect">
              <a:avLst/>
            </a:prstGeom>
          </p:spPr>
        </p:pic>
        <p:pic>
          <p:nvPicPr>
            <p:cNvPr id="24" name="그림 14">
              <a:extLst>
                <a:ext uri="{FF2B5EF4-FFF2-40B4-BE49-F238E27FC236}">
                  <a16:creationId xmlns:a16="http://schemas.microsoft.com/office/drawing/2014/main" id="{208B6ACD-9664-2F53-D99F-067ADDDDFE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5214918" y="5212386"/>
              <a:ext cx="914400" cy="914401"/>
            </a:xfrm>
            <a:prstGeom prst="rect">
              <a:avLst/>
            </a:prstGeom>
          </p:spPr>
        </p:pic>
        <p:pic>
          <p:nvPicPr>
            <p:cNvPr id="25" name="그림 15">
              <a:extLst>
                <a:ext uri="{FF2B5EF4-FFF2-40B4-BE49-F238E27FC236}">
                  <a16:creationId xmlns:a16="http://schemas.microsoft.com/office/drawing/2014/main" id="{E0DB151F-A27E-130F-EC79-37B8BFB8BB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7363809" y="5212385"/>
              <a:ext cx="914400" cy="914401"/>
            </a:xfrm>
            <a:prstGeom prst="rect">
              <a:avLst/>
            </a:prstGeom>
          </p:spPr>
        </p:pic>
        <p:pic>
          <p:nvPicPr>
            <p:cNvPr id="26" name="그림 1">
              <a:extLst>
                <a:ext uri="{FF2B5EF4-FFF2-40B4-BE49-F238E27FC236}">
                  <a16:creationId xmlns:a16="http://schemas.microsoft.com/office/drawing/2014/main" id="{147D3710-83D0-F887-4587-3128B07C0A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9605353" y="5297433"/>
              <a:ext cx="792000" cy="792001"/>
            </a:xfrm>
            <a:prstGeom prst="rect">
              <a:avLst/>
            </a:prstGeom>
          </p:spPr>
        </p:pic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F15BC0C0-C555-8BCB-EF7F-947C6862605A}"/>
                </a:ext>
              </a:extLst>
            </p:cNvPr>
            <p:cNvGrpSpPr/>
            <p:nvPr/>
          </p:nvGrpSpPr>
          <p:grpSpPr>
            <a:xfrm>
              <a:off x="898857" y="4565265"/>
              <a:ext cx="1641850" cy="552747"/>
              <a:chOff x="886137" y="2219673"/>
              <a:chExt cx="2245489" cy="552747"/>
            </a:xfrm>
          </p:grpSpPr>
          <p:sp>
            <p:nvSpPr>
              <p:cNvPr id="32" name="사각형: 둥근 모서리 28">
                <a:extLst>
                  <a:ext uri="{FF2B5EF4-FFF2-40B4-BE49-F238E27FC236}">
                    <a16:creationId xmlns:a16="http://schemas.microsoft.com/office/drawing/2014/main" id="{C0D06C2F-058D-412A-7D6A-69AAE92BA7FF}"/>
                  </a:ext>
                </a:extLst>
              </p:cNvPr>
              <p:cNvSpPr/>
              <p:nvPr/>
            </p:nvSpPr>
            <p:spPr>
              <a:xfrm>
                <a:off x="886137" y="2228410"/>
                <a:ext cx="2245489" cy="544010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제목 1">
                <a:extLst>
                  <a:ext uri="{FF2B5EF4-FFF2-40B4-BE49-F238E27FC236}">
                    <a16:creationId xmlns:a16="http://schemas.microsoft.com/office/drawing/2014/main" id="{B24D5268-1183-CDF7-B89D-B166131A9B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6137" y="2219673"/>
                <a:ext cx="2245489" cy="552747"/>
              </a:xfrm>
              <a:prstGeom prst="rect">
                <a:avLst/>
              </a:prstGeom>
            </p:spPr>
            <p:txBody>
              <a:bodyPr anchor="ctr" anchorCtr="0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600" b="1" kern="1200">
                    <a:solidFill>
                      <a:srgbClr val="0070C0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ko-KR" altLang="en-US" sz="1800" spc="-150" dirty="0">
                    <a:solidFill>
                      <a:schemeClr val="bg1"/>
                    </a:solidFill>
                  </a:rPr>
                  <a:t>사용 언어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0688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 descr="추상적인 다각형 건축" title="추상적인 다각형 건축">
            <a:extLst>
              <a:ext uri="{FF2B5EF4-FFF2-40B4-BE49-F238E27FC236}">
                <a16:creationId xmlns:a16="http://schemas.microsoft.com/office/drawing/2014/main" id="{7FF3C627-08E1-4680-A166-134CAC4F434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144000" y="147229"/>
            <a:ext cx="4777135" cy="6053696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000" y="238066"/>
            <a:ext cx="4777135" cy="917403"/>
          </a:xfrm>
        </p:spPr>
        <p:txBody>
          <a:bodyPr rtlCol="0"/>
          <a:lstStyle/>
          <a:p>
            <a:pPr algn="ctr" rtl="0"/>
            <a:r>
              <a:rPr lang="en-US" altLang="ko-KR" sz="2600" b="1" noProof="1">
                <a:ea typeface="맑은 고딕" panose="020B0503020000020004" pitchFamily="50" charset="-127"/>
              </a:rPr>
              <a:t>7</a:t>
            </a:r>
            <a:r>
              <a:rPr lang="en-US" altLang="ko-KR" sz="2600" b="1" noProof="1" smtClean="0">
                <a:ea typeface="맑은 고딕" panose="020B0503020000020004" pitchFamily="50" charset="-127"/>
              </a:rPr>
              <a:t>. UI &amp; UX </a:t>
            </a:r>
            <a:r>
              <a:rPr lang="ko-KR" altLang="en-US" sz="2600" b="1" noProof="1" smtClean="0">
                <a:ea typeface="맑은 고딕" panose="020B0503020000020004" pitchFamily="50" charset="-127"/>
              </a:rPr>
              <a:t>디자인</a:t>
            </a:r>
            <a:endParaRPr lang="ko-KR" altLang="en-US" sz="2600" b="1" noProof="1"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White"/>
        <p:txBody>
          <a:bodyPr rtlCol="0"/>
          <a:lstStyle/>
          <a:p>
            <a:pPr rtl="0"/>
            <a:fld id="{19B51A1E-902D-48AF-9020-955120F399B6}" type="slidenum">
              <a:rPr lang="en-US" altLang="ko-KR" noProof="1" smtClean="0">
                <a:ea typeface="맑은 고딕" panose="020B0503020000020004" pitchFamily="50" charset="-127"/>
              </a:rPr>
              <a:pPr rtl="0"/>
              <a:t>8</a:t>
            </a:fld>
            <a:endParaRPr lang="ko-KR" altLang="en-US" noProof="1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669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 descr="멀리 눈 덮인 산이 있는 호수에서 별 밤 하늘" title="멀리 눈 덮인 산이 있는 호수에서 별 밤 하늘">
            <a:extLst>
              <a:ext uri="{FF2B5EF4-FFF2-40B4-BE49-F238E27FC236}">
                <a16:creationId xmlns:a16="http://schemas.microsoft.com/office/drawing/2014/main" id="{6F46B4AA-6EFC-4D15-AB45-03C3B131FCD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tretch>
            <a:fillRect/>
          </a:stretch>
        </p:blipFill>
        <p:spPr>
          <a:xfrm>
            <a:off x="146142" y="170476"/>
            <a:ext cx="11901857" cy="6517048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63527" y="1330038"/>
            <a:ext cx="7636684" cy="4031672"/>
          </a:xfrm>
          <a:solidFill>
            <a:schemeClr val="bg1">
              <a:lumMod val="95000"/>
              <a:alpha val="41000"/>
            </a:schemeClr>
          </a:solidFill>
        </p:spPr>
        <p:txBody>
          <a:bodyPr rtlCol="0"/>
          <a:lstStyle/>
          <a:p>
            <a:pPr rtl="0"/>
            <a:endParaRPr lang="ko-KR" altLang="en-US" noProof="1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ko-KR" noProof="1" dirty="0" smtClean="0"/>
              <a:pPr rtl="0"/>
              <a:t>9</a:t>
            </a:fld>
            <a:endParaRPr lang="ko-KR" altLang="en-US" noProof="1"/>
          </a:p>
        </p:txBody>
      </p:sp>
      <p:sp>
        <p:nvSpPr>
          <p:cNvPr id="14" name="제목 13">
            <a:extLst>
              <a:ext uri="{FF2B5EF4-FFF2-40B4-BE49-F238E27FC236}">
                <a16:creationId xmlns:a16="http://schemas.microsoft.com/office/drawing/2014/main" id="{F5A5EAFE-3C50-4D2D-8BF5-70AFB2F35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noProof="1" smtClean="0"/>
              <a:t>8. </a:t>
            </a:r>
            <a:r>
              <a:rPr lang="ko-KR" altLang="en-US" noProof="1" smtClean="0"/>
              <a:t>자체평가 및 소감</a:t>
            </a:r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Custom 131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056AFF"/>
      </a:accent1>
      <a:accent2>
        <a:srgbClr val="FF391E"/>
      </a:accent2>
      <a:accent3>
        <a:srgbClr val="A1CC18"/>
      </a:accent3>
      <a:accent4>
        <a:srgbClr val="FFC000"/>
      </a:accent4>
      <a:accent5>
        <a:srgbClr val="1554B2"/>
      </a:accent5>
      <a:accent6>
        <a:srgbClr val="8BB20C"/>
      </a:accent6>
      <a:hlink>
        <a:srgbClr val="056AFF"/>
      </a:hlink>
      <a:folHlink>
        <a:srgbClr val="056AFF"/>
      </a:folHlink>
    </a:clrScheme>
    <a:fontScheme name="Custom 150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83186">
              <a:schemeClr val="tx1"/>
            </a:gs>
            <a:gs pos="0">
              <a:schemeClr val="accent1">
                <a:alpha val="50000"/>
              </a:schemeClr>
            </a:gs>
            <a:gs pos="46000">
              <a:schemeClr val="accent1">
                <a:lumMod val="50000"/>
                <a:alpha val="90000"/>
              </a:schemeClr>
            </a:gs>
          </a:gsLst>
          <a:lin ang="3600000" scaled="0"/>
        </a:gradFill>
      </a:spPr>
      <a:bodyPr vert="horz" lIns="72000" tIns="180000" rIns="180000" bIns="0" rtlCol="0" anchor="t">
        <a:noAutofit/>
      </a:bodyPr>
      <a:lstStyle>
        <a:defPPr algn="r">
          <a:lnSpc>
            <a:spcPts val="4700"/>
          </a:lnSpc>
          <a:spcBef>
            <a:spcPct val="0"/>
          </a:spcBef>
          <a:defRPr sz="4500">
            <a:solidFill>
              <a:schemeClr val="bg1"/>
            </a:solidFill>
            <a:latin typeface="Rockwell" panose="02060603020205020403" pitchFamily="18" charset="0"/>
            <a:ea typeface="+mj-ea"/>
            <a:cs typeface="+mj-cs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_35909801_TF00564740" id="{76604E45-0AB7-4E0A-BE98-3262250BE5BC}" vid="{C83F5317-5D15-450D-A627-CC9C2698B44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35D37E-7F4E-4FAA-AEBF-D3016C5066C4}">
  <ds:schemaRefs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16c05727-aa75-4e4a-9b5f-8a80a1165891"/>
    <ds:schemaRef ds:uri="71af3243-3dd4-4a8d-8c0d-dd76da1f02a5"/>
    <ds:schemaRef ds:uri="http://schemas.microsoft.com/office/2006/metadata/properti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54D3619-0FAE-444B-BDB2-2354531561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4B36EA-CF11-40D0-93CA-F9002F3EA35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다크 우드 프레젠테이션</Template>
  <TotalTime>0</TotalTime>
  <Words>200</Words>
  <Application>Microsoft Office PowerPoint</Application>
  <PresentationFormat>와이드스크린</PresentationFormat>
  <Paragraphs>80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Arial</vt:lpstr>
      <vt:lpstr>Calibri Light</vt:lpstr>
      <vt:lpstr>Rockwell</vt:lpstr>
      <vt:lpstr>Times New Roman</vt:lpstr>
      <vt:lpstr>맑은 고딕</vt:lpstr>
      <vt:lpstr>Office 테마</vt:lpstr>
      <vt:lpstr>HTML5  능력단위평가(반응형 웹구현)</vt:lpstr>
      <vt:lpstr>| 목차</vt:lpstr>
      <vt:lpstr>1. 주제 및 기획의도 </vt:lpstr>
      <vt:lpstr>2. 벤치마킹</vt:lpstr>
      <vt:lpstr>3. 와이어 프레임</vt:lpstr>
      <vt:lpstr>4. 스타일 가이드</vt:lpstr>
      <vt:lpstr>5. 프로젝트 수행 절차 및 방법</vt:lpstr>
      <vt:lpstr>7. UI &amp; UX 디자인</vt:lpstr>
      <vt:lpstr>8. 자체평가 및 소감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2024-01-18T06:14:54Z</dcterms:created>
  <dcterms:modified xsi:type="dcterms:W3CDTF">2024-01-31T07:37:41Z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